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51DF-ACB1-4BF0-8702-29BE3641B9EC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FE24-0DB2-455E-A8BE-4E629284AD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51DF-ACB1-4BF0-8702-29BE3641B9EC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FE24-0DB2-455E-A8BE-4E629284AD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51DF-ACB1-4BF0-8702-29BE3641B9EC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FE24-0DB2-455E-A8BE-4E629284AD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51DF-ACB1-4BF0-8702-29BE3641B9EC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FE24-0DB2-455E-A8BE-4E629284AD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51DF-ACB1-4BF0-8702-29BE3641B9EC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FE24-0DB2-455E-A8BE-4E629284AD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51DF-ACB1-4BF0-8702-29BE3641B9EC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FE24-0DB2-455E-A8BE-4E629284AD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51DF-ACB1-4BF0-8702-29BE3641B9EC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FE24-0DB2-455E-A8BE-4E629284AD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51DF-ACB1-4BF0-8702-29BE3641B9EC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FE24-0DB2-455E-A8BE-4E629284AD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51DF-ACB1-4BF0-8702-29BE3641B9EC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FE24-0DB2-455E-A8BE-4E629284AD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51DF-ACB1-4BF0-8702-29BE3641B9EC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FE24-0DB2-455E-A8BE-4E629284AD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51DF-ACB1-4BF0-8702-29BE3641B9EC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FE24-0DB2-455E-A8BE-4E629284AD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251DF-ACB1-4BF0-8702-29BE3641B9EC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5FE24-0DB2-455E-A8BE-4E629284ADA4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محاضرات في الصحة النفسية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لطلبة المرحلة </a:t>
            </a:r>
            <a:r>
              <a:rPr lang="ar-IQ" dirty="0" err="1" smtClean="0"/>
              <a:t>الثانية </a:t>
            </a:r>
            <a:r>
              <a:rPr lang="ar-IQ" dirty="0" smtClean="0"/>
              <a:t>/قسم التربية الخاصة </a:t>
            </a:r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IQ" dirty="0"/>
              <a:t>تعريف الصحة </a:t>
            </a:r>
            <a:r>
              <a:rPr lang="ar-IQ" dirty="0" err="1"/>
              <a:t>النفسية :-</a:t>
            </a:r>
            <a:endParaRPr lang="en-US" dirty="0"/>
          </a:p>
          <a:p>
            <a:r>
              <a:rPr lang="ar-IQ" dirty="0" err="1"/>
              <a:t>--------------------------</a:t>
            </a:r>
            <a:endParaRPr lang="en-US" dirty="0"/>
          </a:p>
          <a:p>
            <a:r>
              <a:rPr lang="ar-IQ" dirty="0"/>
              <a:t>لقد ظهرت للصحة النفسية عدن تعريفات نذكر منه </a:t>
            </a:r>
            <a:r>
              <a:rPr lang="ar-IQ" dirty="0" err="1"/>
              <a:t>مايلي</a:t>
            </a:r>
            <a:r>
              <a:rPr lang="ar-IQ" dirty="0"/>
              <a:t> </a:t>
            </a:r>
            <a:r>
              <a:rPr lang="ar-IQ" dirty="0" err="1"/>
              <a:t>:*-</a:t>
            </a:r>
            <a:endParaRPr lang="en-US" dirty="0"/>
          </a:p>
          <a:p>
            <a:r>
              <a:rPr lang="ar-IQ" dirty="0" err="1"/>
              <a:t>--------------------------------------------------------</a:t>
            </a:r>
            <a:endParaRPr lang="en-US" dirty="0"/>
          </a:p>
          <a:p>
            <a:r>
              <a:rPr lang="ar-IQ" dirty="0"/>
              <a:t>1-الصحة </a:t>
            </a:r>
            <a:r>
              <a:rPr lang="ar-IQ" dirty="0" err="1"/>
              <a:t>النفسية </a:t>
            </a:r>
            <a:r>
              <a:rPr lang="ar-IQ" dirty="0"/>
              <a:t>:-وهي التي تجعل الفرد يسلك سلوكا مفيدا بالنسبة له وللمجتمع الذي يعيش </a:t>
            </a:r>
            <a:r>
              <a:rPr lang="ar-IQ" dirty="0" err="1"/>
              <a:t>فيه .</a:t>
            </a:r>
            <a:endParaRPr lang="en-US" dirty="0"/>
          </a:p>
          <a:p>
            <a:r>
              <a:rPr lang="ar-IQ" dirty="0"/>
              <a:t>2-تتمثل الصحة النفسية:- في قدرة الفرد على التوافق </a:t>
            </a:r>
            <a:r>
              <a:rPr lang="ar-IQ" dirty="0" err="1"/>
              <a:t>والتكيف .</a:t>
            </a:r>
            <a:endParaRPr lang="en-US" dirty="0"/>
          </a:p>
          <a:p>
            <a:r>
              <a:rPr lang="ar-IQ" dirty="0"/>
              <a:t>3-الصحة </a:t>
            </a:r>
            <a:r>
              <a:rPr lang="ar-IQ" dirty="0" err="1"/>
              <a:t>النفسية </a:t>
            </a:r>
            <a:r>
              <a:rPr lang="ar-IQ" dirty="0"/>
              <a:t>:-هي قدرة الفرد على التعلم في المواقف المختلفة والتكيف </a:t>
            </a:r>
            <a:r>
              <a:rPr lang="ar-IQ" dirty="0" err="1"/>
              <a:t>لها </a:t>
            </a:r>
            <a:r>
              <a:rPr lang="ar-IQ"/>
              <a:t>.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69</Words>
  <Application>Microsoft Office PowerPoint</Application>
  <PresentationFormat>عرض على الشاشة (3:4)‏</PresentationFormat>
  <Paragraphs>9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محاضرات في الصحة النفسية</vt:lpstr>
      <vt:lpstr>الشريحة 2</vt:lpstr>
    </vt:vector>
  </TitlesOfParts>
  <Company>By DR.Ahmed Saker 2o1O  ;)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في الصحة النفسية</dc:title>
  <dc:creator>aeea</dc:creator>
  <cp:lastModifiedBy>aeea</cp:lastModifiedBy>
  <cp:revision>1</cp:revision>
  <dcterms:created xsi:type="dcterms:W3CDTF">2019-01-10T16:10:30Z</dcterms:created>
  <dcterms:modified xsi:type="dcterms:W3CDTF">2019-01-10T16:11:39Z</dcterms:modified>
</cp:coreProperties>
</file>