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9436E27-CB76-405E-A2AB-5CACF43D755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664F06-E26B-495F-A5F0-9B7DD022CE8C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الثالثة </a:t>
            </a:r>
            <a:br>
              <a:rPr lang="ar-IQ" dirty="0" smtClean="0"/>
            </a:br>
            <a:r>
              <a:rPr lang="ar-IQ" dirty="0" smtClean="0"/>
              <a:t>تاريخ البحث في التعلم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IQ" dirty="0" smtClean="0"/>
              <a:t>قسم هورتن </a:t>
            </a:r>
            <a:r>
              <a:rPr lang="ar-IQ" dirty="0" err="1" smtClean="0"/>
              <a:t>وتيرنج</a:t>
            </a:r>
            <a:r>
              <a:rPr lang="ar-IQ" dirty="0" smtClean="0"/>
              <a:t> (1976) تاريخ بالبحث في التعلم الى مراحل ثلاثة هي 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4120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1- مرحلة </a:t>
            </a:r>
            <a:r>
              <a:rPr lang="ar-IQ" dirty="0" err="1" smtClean="0"/>
              <a:t>ماقبل</a:t>
            </a:r>
            <a:r>
              <a:rPr lang="ar-IQ" dirty="0" smtClean="0"/>
              <a:t> السلوكية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بدات</a:t>
            </a:r>
            <a:r>
              <a:rPr lang="ar-IQ" dirty="0" smtClean="0"/>
              <a:t> هذه المرحلة بفكرة فلسلفية تنسب الى جون لوك الذي وضع الاساس لنظرية تداعي الافكار في بريطانيا .</a:t>
            </a:r>
          </a:p>
          <a:p>
            <a:r>
              <a:rPr lang="ar-IQ" dirty="0" smtClean="0"/>
              <a:t>ان العقل البشري يولد صفحة بيضاء ،تخط الخبرة عليه فيما بعد.</a:t>
            </a:r>
          </a:p>
          <a:p>
            <a:r>
              <a:rPr lang="ar-IQ" dirty="0" smtClean="0"/>
              <a:t>يمثل العالم وليم فونت الذي اقام مختبرا تجريبيا في </a:t>
            </a:r>
            <a:r>
              <a:rPr lang="ar-IQ" dirty="0" err="1" smtClean="0"/>
              <a:t>ليبزخ</a:t>
            </a:r>
            <a:r>
              <a:rPr lang="ar-IQ" dirty="0" smtClean="0"/>
              <a:t> فترة لاحقة من مرحلة </a:t>
            </a:r>
            <a:r>
              <a:rPr lang="ar-IQ" dirty="0" err="1" smtClean="0"/>
              <a:t>ماقبل</a:t>
            </a:r>
            <a:r>
              <a:rPr lang="ar-IQ" dirty="0" smtClean="0"/>
              <a:t> السلوكية وينسب الفضل اليه في ظهور المدرسة التركيبية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6794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2- المرحلة السلوكية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هي الشكل المتطرف لنظرية الارتباط الذي تبناه جون واطسون .</a:t>
            </a:r>
          </a:p>
          <a:p>
            <a:r>
              <a:rPr lang="ar-IQ" dirty="0" smtClean="0"/>
              <a:t>جاءت نتيجة </a:t>
            </a:r>
            <a:r>
              <a:rPr lang="ar-IQ" dirty="0" err="1" smtClean="0"/>
              <a:t>تاثير</a:t>
            </a:r>
            <a:r>
              <a:rPr lang="ar-IQ" dirty="0" smtClean="0"/>
              <a:t> كثير من النظريات السلوكية وعلى راسها نظرية الاشراط الكلاسيكي </a:t>
            </a:r>
            <a:r>
              <a:rPr lang="ar-IQ" dirty="0" err="1" smtClean="0"/>
              <a:t>لايفان</a:t>
            </a:r>
            <a:r>
              <a:rPr lang="ar-IQ" dirty="0" smtClean="0"/>
              <a:t> </a:t>
            </a:r>
            <a:r>
              <a:rPr lang="ar-IQ" dirty="0" err="1" smtClean="0"/>
              <a:t>بافلوف</a:t>
            </a:r>
            <a:r>
              <a:rPr lang="ar-IQ" dirty="0" smtClean="0"/>
              <a:t>.</a:t>
            </a:r>
          </a:p>
          <a:p>
            <a:r>
              <a:rPr lang="ar-IQ" dirty="0" smtClean="0"/>
              <a:t>اضافة لنظرية </a:t>
            </a:r>
            <a:r>
              <a:rPr lang="ar-IQ" dirty="0" err="1" smtClean="0"/>
              <a:t>ثورندايك</a:t>
            </a:r>
            <a:r>
              <a:rPr lang="ar-IQ" dirty="0" smtClean="0"/>
              <a:t> صاحب نظرية التعلم بالمحاولة والخطأ.</a:t>
            </a:r>
          </a:p>
          <a:p>
            <a:r>
              <a:rPr lang="ar-IQ" dirty="0" smtClean="0"/>
              <a:t>ونظرية الاشراط الاجرائي </a:t>
            </a:r>
            <a:r>
              <a:rPr lang="ar-IQ" dirty="0" err="1" smtClean="0"/>
              <a:t>لسكنر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4166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3- المرحلة المعاصرة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في هذه المرحلة:</a:t>
            </a:r>
          </a:p>
          <a:p>
            <a:r>
              <a:rPr lang="ar-IQ" dirty="0" smtClean="0"/>
              <a:t>اتجه العلماء من تاريخ البحث في التعلم الى بذل مزيد من الجهد نحو وضع تخطيط للقدرات المعرفية والوجدانية للكائن الحي في التعلم.</a:t>
            </a:r>
          </a:p>
          <a:p>
            <a:r>
              <a:rPr lang="ar-IQ" dirty="0" smtClean="0"/>
              <a:t>ازداد الاهتمام </a:t>
            </a:r>
            <a:r>
              <a:rPr lang="ar-IQ" smtClean="0"/>
              <a:t>بالدافعية والتعزيز.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7200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</TotalTime>
  <Words>153</Words>
  <Application>Microsoft Office PowerPoint</Application>
  <PresentationFormat>عرض على الشاشة (3:4)‏</PresentationFormat>
  <Paragraphs>15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حيوية</vt:lpstr>
      <vt:lpstr>المحاضرة الثالثة  تاريخ البحث في التعلم </vt:lpstr>
      <vt:lpstr>1- مرحلة ماقبل السلوكية </vt:lpstr>
      <vt:lpstr>2- المرحلة السلوكية</vt:lpstr>
      <vt:lpstr>3- المرحلة المعاصرة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  تاريخ البحث في التعلم</dc:title>
  <dc:creator>Maher</dc:creator>
  <cp:lastModifiedBy>Maher</cp:lastModifiedBy>
  <cp:revision>3</cp:revision>
  <dcterms:created xsi:type="dcterms:W3CDTF">2019-01-09T15:51:08Z</dcterms:created>
  <dcterms:modified xsi:type="dcterms:W3CDTF">2019-01-09T16:08:48Z</dcterms:modified>
</cp:coreProperties>
</file>