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  <p:sldId id="260" r:id="rId3"/>
    <p:sldId id="256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CB0E-B3BB-40FE-9606-2F7CBB52706B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0DF-7C5B-41E9-9032-D806F29FA5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918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CB0E-B3BB-40FE-9606-2F7CBB52706B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0DF-7C5B-41E9-9032-D806F29FA5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57908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CB0E-B3BB-40FE-9606-2F7CBB52706B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0DF-7C5B-41E9-9032-D806F29FA5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1395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CB0E-B3BB-40FE-9606-2F7CBB52706B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0DF-7C5B-41E9-9032-D806F29FA5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1955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CB0E-B3BB-40FE-9606-2F7CBB52706B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0DF-7C5B-41E9-9032-D806F29FA5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8757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CB0E-B3BB-40FE-9606-2F7CBB52706B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0DF-7C5B-41E9-9032-D806F29FA5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6504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CB0E-B3BB-40FE-9606-2F7CBB52706B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0DF-7C5B-41E9-9032-D806F29FA5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3558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CB0E-B3BB-40FE-9606-2F7CBB52706B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0DF-7C5B-41E9-9032-D806F29FA5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58739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CB0E-B3BB-40FE-9606-2F7CBB52706B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0DF-7C5B-41E9-9032-D806F29FA5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9460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CB0E-B3BB-40FE-9606-2F7CBB52706B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0DF-7C5B-41E9-9032-D806F29FA5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875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CB0E-B3BB-40FE-9606-2F7CBB52706B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0DF-7C5B-41E9-9032-D806F29FA5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39627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ACB0E-B3BB-40FE-9606-2F7CBB52706B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120DF-7C5B-41E9-9032-D806F29FA5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2888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/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smtClean="0"/>
              <a:t>Lecture </a:t>
            </a:r>
            <a:r>
              <a:rPr lang="en-US" sz="8000" smtClean="0"/>
              <a:t>5</a:t>
            </a:r>
            <a:endParaRPr lang="ar-IQ" sz="8000" dirty="0"/>
          </a:p>
        </p:txBody>
      </p:sp>
    </p:spTree>
    <p:extLst>
      <p:ext uri="{BB962C8B-B14F-4D97-AF65-F5344CB8AC3E}">
        <p14:creationId xmlns:p14="http://schemas.microsoft.com/office/powerpoint/2010/main" val="3373149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679" t="20663" r="31294" b="13666"/>
          <a:stretch/>
        </p:blipFill>
        <p:spPr>
          <a:xfrm>
            <a:off x="1583140" y="150125"/>
            <a:ext cx="9062113" cy="637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117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993" t="35774" r="32238" b="11800"/>
          <a:stretch/>
        </p:blipFill>
        <p:spPr>
          <a:xfrm>
            <a:off x="1187355" y="191070"/>
            <a:ext cx="10836323" cy="6414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98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3147" t="24207" r="32134" b="17024"/>
          <a:stretch/>
        </p:blipFill>
        <p:spPr>
          <a:xfrm>
            <a:off x="532263" y="365124"/>
            <a:ext cx="10821537" cy="6240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080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2203" t="21408" r="32028" b="9188"/>
          <a:stretch/>
        </p:blipFill>
        <p:spPr>
          <a:xfrm>
            <a:off x="1119116" y="218364"/>
            <a:ext cx="10085696" cy="6196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21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1253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Widescreen</PresentationFormat>
  <Paragraphs>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4</cp:revision>
  <dcterms:created xsi:type="dcterms:W3CDTF">2019-01-08T19:59:37Z</dcterms:created>
  <dcterms:modified xsi:type="dcterms:W3CDTF">2019-01-08T22:45:25Z</dcterms:modified>
</cp:coreProperties>
</file>