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61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7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047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351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074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660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716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24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188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111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270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950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22AAE-D238-41B4-BF17-1269DB03DE3F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62115-F443-4793-960C-C78D19C58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369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dirty="0" smtClean="0"/>
              <a:t>Lecture </a:t>
            </a:r>
            <a:r>
              <a:rPr lang="en-US" sz="8000" dirty="0" smtClean="0"/>
              <a:t>4</a:t>
            </a:r>
            <a:endParaRPr lang="ar-IQ" sz="8000" dirty="0"/>
          </a:p>
        </p:txBody>
      </p:sp>
    </p:spTree>
    <p:extLst>
      <p:ext uri="{BB962C8B-B14F-4D97-AF65-F5344CB8AC3E}">
        <p14:creationId xmlns:p14="http://schemas.microsoft.com/office/powerpoint/2010/main" val="20839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623" t="27378" r="30874" b="18517"/>
          <a:stretch/>
        </p:blipFill>
        <p:spPr>
          <a:xfrm>
            <a:off x="1596788" y="191069"/>
            <a:ext cx="9062113" cy="615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7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623" t="53498" r="31713" b="10122"/>
          <a:stretch/>
        </p:blipFill>
        <p:spPr>
          <a:xfrm>
            <a:off x="1801504" y="464024"/>
            <a:ext cx="10017457" cy="588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2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993" t="38386" r="31819" b="7883"/>
          <a:stretch/>
        </p:blipFill>
        <p:spPr>
          <a:xfrm>
            <a:off x="2320119" y="365125"/>
            <a:ext cx="8911987" cy="614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9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75" t="20848" r="32552" b="16092"/>
          <a:stretch/>
        </p:blipFill>
        <p:spPr>
          <a:xfrm>
            <a:off x="2251881" y="191069"/>
            <a:ext cx="7806519" cy="625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0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308" t="27938" r="31504" b="24301"/>
          <a:stretch/>
        </p:blipFill>
        <p:spPr>
          <a:xfrm>
            <a:off x="2088107" y="286603"/>
            <a:ext cx="9362365" cy="616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08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</cp:revision>
  <dcterms:created xsi:type="dcterms:W3CDTF">2019-01-08T19:56:50Z</dcterms:created>
  <dcterms:modified xsi:type="dcterms:W3CDTF">2019-01-08T22:42:18Z</dcterms:modified>
</cp:coreProperties>
</file>