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  <p:sldId id="256" r:id="rId3"/>
    <p:sldId id="261" r:id="rId4"/>
    <p:sldId id="257" r:id="rId5"/>
    <p:sldId id="258" r:id="rId6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7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675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0691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073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0792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637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19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690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96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5704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566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011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A01D0-FBFF-4764-8DAE-88BBD3024DC6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BFE8E-E29F-4A17-B3FD-54650AA6AD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2141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4427" y="250782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Lecture 3</a:t>
            </a:r>
            <a:endParaRPr lang="ar-IQ" sz="8000" dirty="0"/>
          </a:p>
        </p:txBody>
      </p:sp>
    </p:spTree>
    <p:extLst>
      <p:ext uri="{BB962C8B-B14F-4D97-AF65-F5344CB8AC3E}">
        <p14:creationId xmlns:p14="http://schemas.microsoft.com/office/powerpoint/2010/main" val="327180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888" t="21036" r="32238" b="13666"/>
          <a:stretch/>
        </p:blipFill>
        <p:spPr>
          <a:xfrm>
            <a:off x="1651380" y="354842"/>
            <a:ext cx="9016620" cy="6264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62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469" t="21595" r="31819" b="8069"/>
          <a:stretch/>
        </p:blipFill>
        <p:spPr>
          <a:xfrm>
            <a:off x="709684" y="259307"/>
            <a:ext cx="11313994" cy="623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0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574" t="27565" r="31609" b="9935"/>
          <a:stretch/>
        </p:blipFill>
        <p:spPr>
          <a:xfrm>
            <a:off x="2156346" y="586854"/>
            <a:ext cx="8543499" cy="577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28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2308" t="26446" r="32972" b="8629"/>
          <a:stretch/>
        </p:blipFill>
        <p:spPr>
          <a:xfrm>
            <a:off x="1992573" y="365126"/>
            <a:ext cx="8557146" cy="609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375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Lecture 3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3</cp:revision>
  <dcterms:created xsi:type="dcterms:W3CDTF">2019-01-08T19:54:35Z</dcterms:created>
  <dcterms:modified xsi:type="dcterms:W3CDTF">2019-01-08T22:37:38Z</dcterms:modified>
</cp:coreProperties>
</file>