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4F9A-842C-4566-B45E-F7D8779C5033}" type="datetimeFigureOut">
              <a:rPr lang="ar-IQ" smtClean="0"/>
              <a:t>03/05/1440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D15F-EFD2-49FA-99F3-5A0BF42D1D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3110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4F9A-842C-4566-B45E-F7D8779C5033}" type="datetimeFigureOut">
              <a:rPr lang="ar-IQ" smtClean="0"/>
              <a:t>03/05/1440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D15F-EFD2-49FA-99F3-5A0BF42D1D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7325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4F9A-842C-4566-B45E-F7D8779C5033}" type="datetimeFigureOut">
              <a:rPr lang="ar-IQ" smtClean="0"/>
              <a:t>03/05/1440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D15F-EFD2-49FA-99F3-5A0BF42D1D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5592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4F9A-842C-4566-B45E-F7D8779C5033}" type="datetimeFigureOut">
              <a:rPr lang="ar-IQ" smtClean="0"/>
              <a:t>03/05/1440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D15F-EFD2-49FA-99F3-5A0BF42D1D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5606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4F9A-842C-4566-B45E-F7D8779C5033}" type="datetimeFigureOut">
              <a:rPr lang="ar-IQ" smtClean="0"/>
              <a:t>03/05/1440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D15F-EFD2-49FA-99F3-5A0BF42D1D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8237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4F9A-842C-4566-B45E-F7D8779C5033}" type="datetimeFigureOut">
              <a:rPr lang="ar-IQ" smtClean="0"/>
              <a:t>03/05/1440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D15F-EFD2-49FA-99F3-5A0BF42D1D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0154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4F9A-842C-4566-B45E-F7D8779C5033}" type="datetimeFigureOut">
              <a:rPr lang="ar-IQ" smtClean="0"/>
              <a:t>03/05/1440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D15F-EFD2-49FA-99F3-5A0BF42D1D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2409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4F9A-842C-4566-B45E-F7D8779C5033}" type="datetimeFigureOut">
              <a:rPr lang="ar-IQ" smtClean="0"/>
              <a:t>03/05/1440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D15F-EFD2-49FA-99F3-5A0BF42D1D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4906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4F9A-842C-4566-B45E-F7D8779C5033}" type="datetimeFigureOut">
              <a:rPr lang="ar-IQ" smtClean="0"/>
              <a:t>03/05/1440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D15F-EFD2-49FA-99F3-5A0BF42D1D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1223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4F9A-842C-4566-B45E-F7D8779C5033}" type="datetimeFigureOut">
              <a:rPr lang="ar-IQ" smtClean="0"/>
              <a:t>03/05/1440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D15F-EFD2-49FA-99F3-5A0BF42D1D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589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4F9A-842C-4566-B45E-F7D8779C5033}" type="datetimeFigureOut">
              <a:rPr lang="ar-IQ" smtClean="0"/>
              <a:t>03/05/1440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D15F-EFD2-49FA-99F3-5A0BF42D1D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5440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14F9A-842C-4566-B45E-F7D8779C5033}" type="datetimeFigureOut">
              <a:rPr lang="ar-IQ" smtClean="0"/>
              <a:t>03/05/1440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2D15F-EFD2-49FA-99F3-5A0BF42D1D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4992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62" y="25214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/>
              <a:t>Lecture 1</a:t>
            </a:r>
            <a:endParaRPr lang="ar-IQ" sz="8000" b="1" dirty="0"/>
          </a:p>
        </p:txBody>
      </p:sp>
    </p:spTree>
    <p:extLst>
      <p:ext uri="{BB962C8B-B14F-4D97-AF65-F5344CB8AC3E}">
        <p14:creationId xmlns:p14="http://schemas.microsoft.com/office/powerpoint/2010/main" val="49987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322" t="22155" r="30560" b="11614"/>
          <a:stretch/>
        </p:blipFill>
        <p:spPr>
          <a:xfrm>
            <a:off x="0" y="95534"/>
            <a:ext cx="11914496" cy="661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3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064" t="23834" r="25630" b="17585"/>
          <a:stretch/>
        </p:blipFill>
        <p:spPr>
          <a:xfrm>
            <a:off x="545910" y="365125"/>
            <a:ext cx="11163869" cy="61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21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798" t="21969" r="27203" b="35121"/>
          <a:stretch/>
        </p:blipFill>
        <p:spPr>
          <a:xfrm>
            <a:off x="1091821" y="365126"/>
            <a:ext cx="100584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72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067" t="21782" r="26675" b="12732"/>
          <a:stretch/>
        </p:blipFill>
        <p:spPr>
          <a:xfrm>
            <a:off x="1310184" y="365125"/>
            <a:ext cx="10234684" cy="60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71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112" t="21223" r="27309" b="9001"/>
          <a:stretch/>
        </p:blipFill>
        <p:spPr>
          <a:xfrm>
            <a:off x="1746914" y="365125"/>
            <a:ext cx="9239534" cy="602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3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378" t="25885" r="29091" b="7882"/>
          <a:stretch/>
        </p:blipFill>
        <p:spPr>
          <a:xfrm>
            <a:off x="1937982" y="232013"/>
            <a:ext cx="9635319" cy="62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75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532" t="22156" r="28777" b="8069"/>
          <a:stretch/>
        </p:blipFill>
        <p:spPr>
          <a:xfrm>
            <a:off x="1091821" y="163773"/>
            <a:ext cx="10563367" cy="633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2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99063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Lecture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</cp:revision>
  <dcterms:created xsi:type="dcterms:W3CDTF">2019-01-08T18:28:05Z</dcterms:created>
  <dcterms:modified xsi:type="dcterms:W3CDTF">2019-01-08T22:25:38Z</dcterms:modified>
</cp:coreProperties>
</file>