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046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90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429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578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30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271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126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8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456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01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50FC-AFE4-4CD3-B186-3D91DD42CC45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FA8C-DE20-476B-A9C7-CF3D47B9A3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025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550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64" t="21379" r="19769" b="8581"/>
          <a:stretch/>
        </p:blipFill>
        <p:spPr>
          <a:xfrm>
            <a:off x="1335314" y="362858"/>
            <a:ext cx="1033417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7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178" t="42740" r="30034" b="8605"/>
          <a:stretch/>
        </p:blipFill>
        <p:spPr>
          <a:xfrm>
            <a:off x="1223887" y="422031"/>
            <a:ext cx="9805183" cy="58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02" t="26009" r="29926" b="18414"/>
          <a:stretch/>
        </p:blipFill>
        <p:spPr>
          <a:xfrm>
            <a:off x="3530990" y="379828"/>
            <a:ext cx="8201465" cy="5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2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53" t="20982" r="19881" b="8382"/>
          <a:stretch/>
        </p:blipFill>
        <p:spPr>
          <a:xfrm>
            <a:off x="2206171" y="333829"/>
            <a:ext cx="9608458" cy="6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22" t="38046" r="21666" b="8780"/>
          <a:stretch/>
        </p:blipFill>
        <p:spPr>
          <a:xfrm>
            <a:off x="2002972" y="319314"/>
            <a:ext cx="9869714" cy="61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4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176" t="29911" r="19434" b="29018"/>
          <a:stretch/>
        </p:blipFill>
        <p:spPr>
          <a:xfrm>
            <a:off x="1059542" y="449944"/>
            <a:ext cx="10636305" cy="57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6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64" t="23164" r="19323" b="21478"/>
          <a:stretch/>
        </p:blipFill>
        <p:spPr>
          <a:xfrm>
            <a:off x="2481942" y="537030"/>
            <a:ext cx="9202057" cy="58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733" t="33681" r="19212" b="14731"/>
          <a:stretch/>
        </p:blipFill>
        <p:spPr>
          <a:xfrm>
            <a:off x="1407886" y="333829"/>
            <a:ext cx="10314577" cy="56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4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53" t="23561" r="19546" b="28422"/>
          <a:stretch/>
        </p:blipFill>
        <p:spPr>
          <a:xfrm>
            <a:off x="2452915" y="232228"/>
            <a:ext cx="8737600" cy="63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19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2019-01-06T12:53:24Z</dcterms:created>
  <dcterms:modified xsi:type="dcterms:W3CDTF">2019-01-06T12:53:31Z</dcterms:modified>
</cp:coreProperties>
</file>