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165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794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9545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72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06048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2453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030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238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90716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325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66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97FE2-3C08-44ED-996C-DBA6183F7AE3}" type="datetimeFigureOut">
              <a:rPr lang="ar-IQ" smtClean="0"/>
              <a:t>29/04/1440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3AB3B-72DD-48C3-87C4-CA43DA7EFDB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836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315" t="21782" r="29931" b="8815"/>
          <a:stretch/>
        </p:blipFill>
        <p:spPr>
          <a:xfrm>
            <a:off x="1856097" y="232012"/>
            <a:ext cx="9280476" cy="620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25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210" t="21596" r="29511" b="16465"/>
          <a:stretch/>
        </p:blipFill>
        <p:spPr>
          <a:xfrm>
            <a:off x="3521121" y="586854"/>
            <a:ext cx="7724634" cy="529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143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420" t="28311" r="29826" b="11800"/>
          <a:stretch/>
        </p:blipFill>
        <p:spPr>
          <a:xfrm>
            <a:off x="2866030" y="518615"/>
            <a:ext cx="9007522" cy="588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08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070" t="26073" r="29616" b="12018"/>
          <a:stretch/>
        </p:blipFill>
        <p:spPr>
          <a:xfrm>
            <a:off x="2222695" y="436098"/>
            <a:ext cx="9381262" cy="5683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718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286" t="22164" r="29601" b="11298"/>
          <a:stretch/>
        </p:blipFill>
        <p:spPr>
          <a:xfrm>
            <a:off x="3530990" y="337626"/>
            <a:ext cx="7934179" cy="592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852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286" t="24856" r="29926" b="8606"/>
          <a:stretch/>
        </p:blipFill>
        <p:spPr>
          <a:xfrm>
            <a:off x="2574389" y="295422"/>
            <a:ext cx="9228406" cy="6161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717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2019-01-06T12:51:29Z</dcterms:created>
  <dcterms:modified xsi:type="dcterms:W3CDTF">2019-01-06T12:51:53Z</dcterms:modified>
</cp:coreProperties>
</file>