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9E171-3D03-4EE7-8A82-86606CFDFC85}" type="datetimeFigureOut">
              <a:rPr lang="ar-IQ" smtClean="0"/>
              <a:t>29/04/1440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A36C-3728-4693-A119-8A36F11245A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10330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9E171-3D03-4EE7-8A82-86606CFDFC85}" type="datetimeFigureOut">
              <a:rPr lang="ar-IQ" smtClean="0"/>
              <a:t>29/04/1440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A36C-3728-4693-A119-8A36F11245A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40299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9E171-3D03-4EE7-8A82-86606CFDFC85}" type="datetimeFigureOut">
              <a:rPr lang="ar-IQ" smtClean="0"/>
              <a:t>29/04/1440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A36C-3728-4693-A119-8A36F11245A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33400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9E171-3D03-4EE7-8A82-86606CFDFC85}" type="datetimeFigureOut">
              <a:rPr lang="ar-IQ" smtClean="0"/>
              <a:t>29/04/1440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A36C-3728-4693-A119-8A36F11245A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31129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9E171-3D03-4EE7-8A82-86606CFDFC85}" type="datetimeFigureOut">
              <a:rPr lang="ar-IQ" smtClean="0"/>
              <a:t>29/04/1440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A36C-3728-4693-A119-8A36F11245A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42058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9E171-3D03-4EE7-8A82-86606CFDFC85}" type="datetimeFigureOut">
              <a:rPr lang="ar-IQ" smtClean="0"/>
              <a:t>29/04/1440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A36C-3728-4693-A119-8A36F11245A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22241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9E171-3D03-4EE7-8A82-86606CFDFC85}" type="datetimeFigureOut">
              <a:rPr lang="ar-IQ" smtClean="0"/>
              <a:t>29/04/1440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A36C-3728-4693-A119-8A36F11245A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16693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9E171-3D03-4EE7-8A82-86606CFDFC85}" type="datetimeFigureOut">
              <a:rPr lang="ar-IQ" smtClean="0"/>
              <a:t>29/04/1440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A36C-3728-4693-A119-8A36F11245A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43669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9E171-3D03-4EE7-8A82-86606CFDFC85}" type="datetimeFigureOut">
              <a:rPr lang="ar-IQ" smtClean="0"/>
              <a:t>29/04/1440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A36C-3728-4693-A119-8A36F11245A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1126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9E171-3D03-4EE7-8A82-86606CFDFC85}" type="datetimeFigureOut">
              <a:rPr lang="ar-IQ" smtClean="0"/>
              <a:t>29/04/1440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A36C-3728-4693-A119-8A36F11245A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71377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9E171-3D03-4EE7-8A82-86606CFDFC85}" type="datetimeFigureOut">
              <a:rPr lang="ar-IQ" smtClean="0"/>
              <a:t>29/04/1440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A36C-3728-4693-A119-8A36F11245A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86426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9E171-3D03-4EE7-8A82-86606CFDFC85}" type="datetimeFigureOut">
              <a:rPr lang="ar-IQ" smtClean="0"/>
              <a:t>29/04/1440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1A36C-3728-4693-A119-8A36F11245A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12001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917" t="31856" r="23952" b="12920"/>
          <a:stretch/>
        </p:blipFill>
        <p:spPr>
          <a:xfrm>
            <a:off x="1705971" y="736978"/>
            <a:ext cx="9157648" cy="533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10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0210" t="21595" r="29931" b="15905"/>
          <a:stretch/>
        </p:blipFill>
        <p:spPr>
          <a:xfrm>
            <a:off x="3521121" y="423081"/>
            <a:ext cx="7629099" cy="550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237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126" t="22714" r="23742" b="13853"/>
          <a:stretch/>
        </p:blipFill>
        <p:spPr>
          <a:xfrm>
            <a:off x="2729552" y="641445"/>
            <a:ext cx="8707272" cy="543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567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0105" t="22901" r="29826" b="9001"/>
          <a:stretch/>
        </p:blipFill>
        <p:spPr>
          <a:xfrm>
            <a:off x="1228299" y="709684"/>
            <a:ext cx="9567080" cy="571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36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0839" t="22714" r="29931" b="12174"/>
          <a:stretch/>
        </p:blipFill>
        <p:spPr>
          <a:xfrm>
            <a:off x="3603009" y="354842"/>
            <a:ext cx="7274257" cy="584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747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0420" t="24207" r="30140" b="23741"/>
          <a:stretch/>
        </p:blipFill>
        <p:spPr>
          <a:xfrm>
            <a:off x="3043450" y="863584"/>
            <a:ext cx="8175009" cy="542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195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0210" t="29244" r="29721" b="19077"/>
          <a:stretch/>
        </p:blipFill>
        <p:spPr>
          <a:xfrm>
            <a:off x="2593075" y="11400"/>
            <a:ext cx="8760725" cy="626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841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0525" t="22155" r="29826" b="8255"/>
          <a:stretch/>
        </p:blipFill>
        <p:spPr>
          <a:xfrm>
            <a:off x="4162567" y="313898"/>
            <a:ext cx="7260610" cy="581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998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0315" t="21969" r="29616" b="20382"/>
          <a:stretch/>
        </p:blipFill>
        <p:spPr>
          <a:xfrm>
            <a:off x="3289109" y="228647"/>
            <a:ext cx="8297840" cy="6160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3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0000" t="21969" r="29931" b="7136"/>
          <a:stretch/>
        </p:blipFill>
        <p:spPr>
          <a:xfrm>
            <a:off x="5008728" y="327548"/>
            <a:ext cx="6728346" cy="625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044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</cp:revision>
  <dcterms:created xsi:type="dcterms:W3CDTF">2019-01-06T12:51:20Z</dcterms:created>
  <dcterms:modified xsi:type="dcterms:W3CDTF">2019-01-06T12:51:24Z</dcterms:modified>
</cp:coreProperties>
</file>