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237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824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678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516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305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436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885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374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83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808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536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47BD-27EB-4B62-95C9-AE0D1C518E67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0A7A-90E4-4A5A-A593-A35DDE1558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44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62064" y="242923"/>
            <a:ext cx="627797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وزارة التعليم العالي والبحث العلمي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الجامعة المستنصرية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كلية التربيةالاساسية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قسم علوم الحاسبات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ordArt 1" descr="Paper bag"/>
          <p:cNvSpPr>
            <a:spLocks noChangeArrowheads="1" noChangeShapeType="1" noTextEdit="1"/>
          </p:cNvSpPr>
          <p:nvPr/>
        </p:nvSpPr>
        <p:spPr bwMode="auto">
          <a:xfrm>
            <a:off x="2879676" y="2442949"/>
            <a:ext cx="7642747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6600"/>
              </a:contourClr>
            </a:sp3d>
          </a:bodyPr>
          <a:lstStyle/>
          <a:p>
            <a:pPr algn="ctr" rtl="0">
              <a:buNone/>
            </a:pPr>
            <a:r>
              <a:rPr lang="en-US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 Black" panose="020B0A04020102020204" pitchFamily="34" charset="0"/>
              </a:rPr>
              <a:t>Microsoft Word 2010 </a:t>
            </a:r>
            <a:endParaRPr lang="ar-IQ" sz="3600" kern="10" spc="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98541" y="5077186"/>
            <a:ext cx="60050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اعداد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م.م سعد محسن حسن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35019" y="5681707"/>
            <a:ext cx="60050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المرحلة الثانية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للاقسام كافة 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3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5910" y="859809"/>
            <a:ext cx="1061795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الفصل الاول</a:t>
            </a:r>
            <a:endParaRPr lang="en-US" b="1" dirty="0"/>
          </a:p>
          <a:p>
            <a:r>
              <a:rPr lang="ar-SA" b="1" dirty="0"/>
              <a:t>1-1 ) المقدمة</a:t>
            </a:r>
            <a:endParaRPr lang="en-US" b="1" dirty="0"/>
          </a:p>
          <a:p>
            <a:r>
              <a:rPr lang="ar-SA" b="1" dirty="0"/>
              <a:t>ان برنامج </a:t>
            </a:r>
            <a:r>
              <a:rPr lang="en-US" b="1" dirty="0"/>
              <a:t>word2010</a:t>
            </a:r>
            <a:r>
              <a:rPr lang="ar-IQ" b="1" dirty="0"/>
              <a:t> يجعل انشاء المستندات الاحترافية المتكاملة مع الصور والتخطيط الرائع سهلة ولا تحتاج الى الكثير من الجهد وسواء كنت مستخدما جديدا او محترفا للبرنامج </a:t>
            </a:r>
            <a:r>
              <a:rPr lang="en-US" b="1" dirty="0"/>
              <a:t>word</a:t>
            </a:r>
            <a:r>
              <a:rPr lang="ar-IQ" b="1" dirty="0"/>
              <a:t> , فانك ستدرك بسرعة طرق تنظيم الادوات التي تساعدك على اداء ما تريد , كذلك فان وجود العديد من القوالب والسمات والانماط السريعة , يوفر لك بداية جيدة لأنشاء المستندات التي تريدها </a:t>
            </a:r>
            <a:r>
              <a:rPr lang="ar-IQ" b="1" dirty="0" smtClean="0"/>
              <a:t>.</a:t>
            </a:r>
          </a:p>
          <a:p>
            <a:endParaRPr lang="ar-IQ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24966" t="22527" r="24057" b="21128"/>
          <a:stretch/>
        </p:blipFill>
        <p:spPr>
          <a:xfrm>
            <a:off x="2674961" y="2442957"/>
            <a:ext cx="8475270" cy="41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6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18" y="365125"/>
            <a:ext cx="9021170" cy="506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063" t="43051" r="33497" b="50605"/>
          <a:stretch/>
        </p:blipFill>
        <p:spPr>
          <a:xfrm>
            <a:off x="3664423" y="5609230"/>
            <a:ext cx="5131559" cy="4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329" t="22341" r="23847" b="9748"/>
          <a:stretch/>
        </p:blipFill>
        <p:spPr>
          <a:xfrm>
            <a:off x="1187355" y="423081"/>
            <a:ext cx="10140287" cy="56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31" t="22901" r="24161" b="17210"/>
          <a:stretch/>
        </p:blipFill>
        <p:spPr>
          <a:xfrm>
            <a:off x="2729551" y="600502"/>
            <a:ext cx="8516204" cy="438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861" t="50886" r="27412" b="31390"/>
          <a:stretch/>
        </p:blipFill>
        <p:spPr>
          <a:xfrm>
            <a:off x="2729552" y="4981433"/>
            <a:ext cx="8516204" cy="16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3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26" t="26073" r="26784" b="25606"/>
          <a:stretch/>
        </p:blipFill>
        <p:spPr>
          <a:xfrm>
            <a:off x="3261815" y="286602"/>
            <a:ext cx="8461612" cy="3759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127" t="25326" r="24476" b="42434"/>
          <a:stretch/>
        </p:blipFill>
        <p:spPr>
          <a:xfrm>
            <a:off x="3671254" y="4046560"/>
            <a:ext cx="8188655" cy="25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0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56" t="21408" r="24162" b="8070"/>
          <a:stretch/>
        </p:blipFill>
        <p:spPr>
          <a:xfrm>
            <a:off x="3057099" y="365125"/>
            <a:ext cx="8487770" cy="62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2019-01-06T12:49:44Z</dcterms:created>
  <dcterms:modified xsi:type="dcterms:W3CDTF">2019-01-06T12:50:40Z</dcterms:modified>
</cp:coreProperties>
</file>