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42" d="100"/>
          <a:sy n="42" d="100"/>
        </p:scale>
        <p:origin x="9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4163-A5C4-4473-A5F0-328F9F5B45CC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D1CF-61C4-4974-957D-04103703F9C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57410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4163-A5C4-4473-A5F0-328F9F5B45CC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D1CF-61C4-4974-957D-04103703F9C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973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4163-A5C4-4473-A5F0-328F9F5B45CC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D1CF-61C4-4974-957D-04103703F9C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364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4163-A5C4-4473-A5F0-328F9F5B45CC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D1CF-61C4-4974-957D-04103703F9C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3686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4163-A5C4-4473-A5F0-328F9F5B45CC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D1CF-61C4-4974-957D-04103703F9C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8672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4163-A5C4-4473-A5F0-328F9F5B45CC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D1CF-61C4-4974-957D-04103703F9C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4390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4163-A5C4-4473-A5F0-328F9F5B45CC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D1CF-61C4-4974-957D-04103703F9C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9193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4163-A5C4-4473-A5F0-328F9F5B45CC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D1CF-61C4-4974-957D-04103703F9C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2333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4163-A5C4-4473-A5F0-328F9F5B45CC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D1CF-61C4-4974-957D-04103703F9C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50702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4163-A5C4-4473-A5F0-328F9F5B45CC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D1CF-61C4-4974-957D-04103703F9C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2077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4163-A5C4-4473-A5F0-328F9F5B45CC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D1CF-61C4-4974-957D-04103703F9C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5946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14163-A5C4-4473-A5F0-328F9F5B45CC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CD1CF-61C4-4974-957D-04103703F9C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1195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29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93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39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66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4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14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95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64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37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57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44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84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36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52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6</cp:revision>
  <dcterms:created xsi:type="dcterms:W3CDTF">2019-01-06T14:59:10Z</dcterms:created>
  <dcterms:modified xsi:type="dcterms:W3CDTF">2019-01-06T15:05:39Z</dcterms:modified>
</cp:coreProperties>
</file>