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25269" y="948690"/>
            <a:ext cx="6093460" cy="10312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90600" y="5063490"/>
            <a:ext cx="7162800" cy="11836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BF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67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638810" cy="638810"/>
          </a:xfrm>
          <a:custGeom>
            <a:avLst/>
            <a:gdLst/>
            <a:ahLst/>
            <a:cxnLst/>
            <a:rect l="l" t="t" r="r" b="b"/>
            <a:pathLst>
              <a:path w="638810" h="638810">
                <a:moveTo>
                  <a:pt x="638809" y="0"/>
                </a:moveTo>
                <a:lnTo>
                  <a:pt x="0" y="0"/>
                </a:lnTo>
                <a:lnTo>
                  <a:pt x="0" y="638809"/>
                </a:lnTo>
                <a:lnTo>
                  <a:pt x="638809" y="0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0"/>
            <a:ext cx="1278890" cy="1278890"/>
          </a:xfrm>
          <a:custGeom>
            <a:avLst/>
            <a:gdLst/>
            <a:ahLst/>
            <a:cxnLst/>
            <a:rect l="l" t="t" r="r" b="b"/>
            <a:pathLst>
              <a:path w="1278890" h="1278890">
                <a:moveTo>
                  <a:pt x="1278890" y="0"/>
                </a:moveTo>
                <a:lnTo>
                  <a:pt x="638810" y="0"/>
                </a:lnTo>
                <a:lnTo>
                  <a:pt x="0" y="638810"/>
                </a:lnTo>
                <a:lnTo>
                  <a:pt x="0" y="1278890"/>
                </a:lnTo>
                <a:lnTo>
                  <a:pt x="1278890" y="0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0" y="0"/>
            <a:ext cx="1918970" cy="1918970"/>
          </a:xfrm>
          <a:custGeom>
            <a:avLst/>
            <a:gdLst/>
            <a:ahLst/>
            <a:cxnLst/>
            <a:rect l="l" t="t" r="r" b="b"/>
            <a:pathLst>
              <a:path w="1918970" h="1918970">
                <a:moveTo>
                  <a:pt x="1918970" y="0"/>
                </a:moveTo>
                <a:lnTo>
                  <a:pt x="1278889" y="0"/>
                </a:lnTo>
                <a:lnTo>
                  <a:pt x="0" y="1278889"/>
                </a:lnTo>
                <a:lnTo>
                  <a:pt x="0" y="1918970"/>
                </a:lnTo>
                <a:lnTo>
                  <a:pt x="1918970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0" y="0"/>
            <a:ext cx="2559050" cy="2559050"/>
          </a:xfrm>
          <a:custGeom>
            <a:avLst/>
            <a:gdLst/>
            <a:ahLst/>
            <a:cxnLst/>
            <a:rect l="l" t="t" r="r" b="b"/>
            <a:pathLst>
              <a:path w="2559050" h="2559050">
                <a:moveTo>
                  <a:pt x="2559050" y="0"/>
                </a:moveTo>
                <a:lnTo>
                  <a:pt x="1918969" y="0"/>
                </a:lnTo>
                <a:lnTo>
                  <a:pt x="0" y="1918969"/>
                </a:lnTo>
                <a:lnTo>
                  <a:pt x="0" y="2559050"/>
                </a:lnTo>
                <a:lnTo>
                  <a:pt x="2559050" y="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0" y="0"/>
            <a:ext cx="3199130" cy="3199130"/>
          </a:xfrm>
          <a:custGeom>
            <a:avLst/>
            <a:gdLst/>
            <a:ahLst/>
            <a:cxnLst/>
            <a:rect l="l" t="t" r="r" b="b"/>
            <a:pathLst>
              <a:path w="3199130" h="3199130">
                <a:moveTo>
                  <a:pt x="3199129" y="0"/>
                </a:moveTo>
                <a:lnTo>
                  <a:pt x="2559050" y="0"/>
                </a:lnTo>
                <a:lnTo>
                  <a:pt x="0" y="2559050"/>
                </a:lnTo>
                <a:lnTo>
                  <a:pt x="0" y="3199129"/>
                </a:lnTo>
                <a:lnTo>
                  <a:pt x="3199129" y="0"/>
                </a:lnTo>
                <a:close/>
              </a:path>
            </a:pathLst>
          </a:custGeom>
          <a:solidFill>
            <a:srgbClr val="E8E8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0" y="0"/>
            <a:ext cx="3839210" cy="3839210"/>
          </a:xfrm>
          <a:custGeom>
            <a:avLst/>
            <a:gdLst/>
            <a:ahLst/>
            <a:cxnLst/>
            <a:rect l="l" t="t" r="r" b="b"/>
            <a:pathLst>
              <a:path w="3839210" h="3839210">
                <a:moveTo>
                  <a:pt x="3839210" y="0"/>
                </a:moveTo>
                <a:lnTo>
                  <a:pt x="3199130" y="0"/>
                </a:lnTo>
                <a:lnTo>
                  <a:pt x="0" y="3199129"/>
                </a:lnTo>
                <a:lnTo>
                  <a:pt x="0" y="3839210"/>
                </a:lnTo>
                <a:lnTo>
                  <a:pt x="383921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0" y="0"/>
            <a:ext cx="4479290" cy="4479290"/>
          </a:xfrm>
          <a:custGeom>
            <a:avLst/>
            <a:gdLst/>
            <a:ahLst/>
            <a:cxnLst/>
            <a:rect l="l" t="t" r="r" b="b"/>
            <a:pathLst>
              <a:path w="4479290" h="4479290">
                <a:moveTo>
                  <a:pt x="4479289" y="0"/>
                </a:moveTo>
                <a:lnTo>
                  <a:pt x="3839210" y="0"/>
                </a:lnTo>
                <a:lnTo>
                  <a:pt x="0" y="3839210"/>
                </a:lnTo>
                <a:lnTo>
                  <a:pt x="0" y="4479289"/>
                </a:lnTo>
                <a:lnTo>
                  <a:pt x="4479289" y="0"/>
                </a:lnTo>
                <a:close/>
              </a:path>
            </a:pathLst>
          </a:custGeom>
          <a:solidFill>
            <a:srgbClr val="EAEA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0" y="0"/>
            <a:ext cx="5119370" cy="5119370"/>
          </a:xfrm>
          <a:custGeom>
            <a:avLst/>
            <a:gdLst/>
            <a:ahLst/>
            <a:cxnLst/>
            <a:rect l="l" t="t" r="r" b="b"/>
            <a:pathLst>
              <a:path w="5119370" h="5119370">
                <a:moveTo>
                  <a:pt x="5119370" y="0"/>
                </a:moveTo>
                <a:lnTo>
                  <a:pt x="4479290" y="0"/>
                </a:lnTo>
                <a:lnTo>
                  <a:pt x="0" y="4479290"/>
                </a:lnTo>
                <a:lnTo>
                  <a:pt x="0" y="5119370"/>
                </a:lnTo>
                <a:lnTo>
                  <a:pt x="5119370" y="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0" y="0"/>
            <a:ext cx="5759450" cy="5759450"/>
          </a:xfrm>
          <a:custGeom>
            <a:avLst/>
            <a:gdLst/>
            <a:ahLst/>
            <a:cxnLst/>
            <a:rect l="l" t="t" r="r" b="b"/>
            <a:pathLst>
              <a:path w="5759450" h="5759450">
                <a:moveTo>
                  <a:pt x="5759450" y="0"/>
                </a:moveTo>
                <a:lnTo>
                  <a:pt x="5119370" y="0"/>
                </a:lnTo>
                <a:lnTo>
                  <a:pt x="0" y="5119370"/>
                </a:lnTo>
                <a:lnTo>
                  <a:pt x="0" y="5759450"/>
                </a:lnTo>
                <a:lnTo>
                  <a:pt x="5759450" y="0"/>
                </a:lnTo>
                <a:close/>
              </a:path>
            </a:pathLst>
          </a:custGeom>
          <a:solidFill>
            <a:srgbClr val="ECEC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0" y="0"/>
            <a:ext cx="6399530" cy="6399530"/>
          </a:xfrm>
          <a:custGeom>
            <a:avLst/>
            <a:gdLst/>
            <a:ahLst/>
            <a:cxnLst/>
            <a:rect l="l" t="t" r="r" b="b"/>
            <a:pathLst>
              <a:path w="6399530" h="6399530">
                <a:moveTo>
                  <a:pt x="6399530" y="0"/>
                </a:moveTo>
                <a:lnTo>
                  <a:pt x="5759449" y="0"/>
                </a:lnTo>
                <a:lnTo>
                  <a:pt x="0" y="5759450"/>
                </a:lnTo>
                <a:lnTo>
                  <a:pt x="0" y="6399530"/>
                </a:lnTo>
                <a:lnTo>
                  <a:pt x="6399530" y="0"/>
                </a:lnTo>
                <a:close/>
              </a:path>
            </a:pathLst>
          </a:custGeom>
          <a:solidFill>
            <a:srgbClr val="EDED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0" y="0"/>
            <a:ext cx="7040880" cy="6858000"/>
          </a:xfrm>
          <a:custGeom>
            <a:avLst/>
            <a:gdLst/>
            <a:ahLst/>
            <a:cxnLst/>
            <a:rect l="l" t="t" r="r" b="b"/>
            <a:pathLst>
              <a:path w="7040880" h="6858000">
                <a:moveTo>
                  <a:pt x="7040880" y="0"/>
                </a:moveTo>
                <a:lnTo>
                  <a:pt x="6399530" y="0"/>
                </a:lnTo>
                <a:lnTo>
                  <a:pt x="0" y="6399530"/>
                </a:lnTo>
                <a:lnTo>
                  <a:pt x="0" y="6858000"/>
                </a:lnTo>
                <a:lnTo>
                  <a:pt x="182879" y="6858000"/>
                </a:lnTo>
                <a:lnTo>
                  <a:pt x="7040880" y="0"/>
                </a:lnTo>
                <a:close/>
              </a:path>
            </a:pathLst>
          </a:custGeom>
          <a:solidFill>
            <a:srgbClr val="EEEE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182879" y="0"/>
            <a:ext cx="7498080" cy="6858000"/>
          </a:xfrm>
          <a:custGeom>
            <a:avLst/>
            <a:gdLst/>
            <a:ahLst/>
            <a:cxnLst/>
            <a:rect l="l" t="t" r="r" b="b"/>
            <a:pathLst>
              <a:path w="7498080" h="6858000">
                <a:moveTo>
                  <a:pt x="7498080" y="0"/>
                </a:moveTo>
                <a:lnTo>
                  <a:pt x="6858000" y="0"/>
                </a:lnTo>
                <a:lnTo>
                  <a:pt x="0" y="6858000"/>
                </a:lnTo>
                <a:lnTo>
                  <a:pt x="640079" y="6858000"/>
                </a:lnTo>
                <a:lnTo>
                  <a:pt x="7498080" y="0"/>
                </a:lnTo>
                <a:close/>
              </a:path>
            </a:pathLst>
          </a:custGeom>
          <a:solidFill>
            <a:srgbClr val="EFEF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822960" y="0"/>
            <a:ext cx="7498080" cy="6858000"/>
          </a:xfrm>
          <a:custGeom>
            <a:avLst/>
            <a:gdLst/>
            <a:ahLst/>
            <a:cxnLst/>
            <a:rect l="l" t="t" r="r" b="b"/>
            <a:pathLst>
              <a:path w="7498080" h="6858000">
                <a:moveTo>
                  <a:pt x="7498080" y="0"/>
                </a:moveTo>
                <a:lnTo>
                  <a:pt x="6858000" y="0"/>
                </a:lnTo>
                <a:lnTo>
                  <a:pt x="0" y="6858000"/>
                </a:lnTo>
                <a:lnTo>
                  <a:pt x="640080" y="6858000"/>
                </a:lnTo>
                <a:lnTo>
                  <a:pt x="7498080" y="0"/>
                </a:lnTo>
                <a:close/>
              </a:path>
            </a:pathLst>
          </a:custGeom>
          <a:solidFill>
            <a:srgbClr val="F0F0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1463039" y="0"/>
            <a:ext cx="7498080" cy="6858000"/>
          </a:xfrm>
          <a:custGeom>
            <a:avLst/>
            <a:gdLst/>
            <a:ahLst/>
            <a:cxnLst/>
            <a:rect l="l" t="t" r="r" b="b"/>
            <a:pathLst>
              <a:path w="7498080" h="6858000">
                <a:moveTo>
                  <a:pt x="7498080" y="0"/>
                </a:moveTo>
                <a:lnTo>
                  <a:pt x="6858000" y="0"/>
                </a:lnTo>
                <a:lnTo>
                  <a:pt x="0" y="6858000"/>
                </a:lnTo>
                <a:lnTo>
                  <a:pt x="640080" y="6858000"/>
                </a:lnTo>
                <a:lnTo>
                  <a:pt x="749808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2103120" y="0"/>
            <a:ext cx="7040880" cy="6858000"/>
          </a:xfrm>
          <a:custGeom>
            <a:avLst/>
            <a:gdLst/>
            <a:ahLst/>
            <a:cxnLst/>
            <a:rect l="l" t="t" r="r" b="b"/>
            <a:pathLst>
              <a:path w="7040880" h="6858000">
                <a:moveTo>
                  <a:pt x="7040880" y="0"/>
                </a:moveTo>
                <a:lnTo>
                  <a:pt x="6858000" y="0"/>
                </a:lnTo>
                <a:lnTo>
                  <a:pt x="0" y="6858000"/>
                </a:lnTo>
                <a:lnTo>
                  <a:pt x="641350" y="6858000"/>
                </a:lnTo>
                <a:lnTo>
                  <a:pt x="7040880" y="458470"/>
                </a:lnTo>
                <a:lnTo>
                  <a:pt x="704088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2744470" y="458469"/>
            <a:ext cx="6399530" cy="6399530"/>
          </a:xfrm>
          <a:custGeom>
            <a:avLst/>
            <a:gdLst/>
            <a:ahLst/>
            <a:cxnLst/>
            <a:rect l="l" t="t" r="r" b="b"/>
            <a:pathLst>
              <a:path w="6399530" h="6399530">
                <a:moveTo>
                  <a:pt x="6399530" y="0"/>
                </a:moveTo>
                <a:lnTo>
                  <a:pt x="0" y="6399530"/>
                </a:lnTo>
                <a:lnTo>
                  <a:pt x="640080" y="6399530"/>
                </a:lnTo>
                <a:lnTo>
                  <a:pt x="6399530" y="640079"/>
                </a:lnTo>
                <a:lnTo>
                  <a:pt x="6399530" y="0"/>
                </a:lnTo>
                <a:close/>
              </a:path>
            </a:pathLst>
          </a:custGeom>
          <a:solidFill>
            <a:srgbClr val="F3F3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k object 32"/>
          <p:cNvSpPr/>
          <p:nvPr/>
        </p:nvSpPr>
        <p:spPr>
          <a:xfrm>
            <a:off x="3384550" y="1098550"/>
            <a:ext cx="5759450" cy="5759450"/>
          </a:xfrm>
          <a:custGeom>
            <a:avLst/>
            <a:gdLst/>
            <a:ahLst/>
            <a:cxnLst/>
            <a:rect l="l" t="t" r="r" b="b"/>
            <a:pathLst>
              <a:path w="5759450" h="5759450">
                <a:moveTo>
                  <a:pt x="5759450" y="0"/>
                </a:moveTo>
                <a:lnTo>
                  <a:pt x="0" y="5759450"/>
                </a:lnTo>
                <a:lnTo>
                  <a:pt x="640079" y="5759450"/>
                </a:lnTo>
                <a:lnTo>
                  <a:pt x="5759450" y="640080"/>
                </a:lnTo>
                <a:lnTo>
                  <a:pt x="5759450" y="0"/>
                </a:lnTo>
                <a:close/>
              </a:path>
            </a:pathLst>
          </a:custGeom>
          <a:solidFill>
            <a:srgbClr val="F4F4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bk object 33"/>
          <p:cNvSpPr/>
          <p:nvPr/>
        </p:nvSpPr>
        <p:spPr>
          <a:xfrm>
            <a:off x="4024629" y="1738629"/>
            <a:ext cx="5119370" cy="5119370"/>
          </a:xfrm>
          <a:custGeom>
            <a:avLst/>
            <a:gdLst/>
            <a:ahLst/>
            <a:cxnLst/>
            <a:rect l="l" t="t" r="r" b="b"/>
            <a:pathLst>
              <a:path w="5119370" h="5119370">
                <a:moveTo>
                  <a:pt x="5119370" y="0"/>
                </a:moveTo>
                <a:lnTo>
                  <a:pt x="0" y="5119370"/>
                </a:lnTo>
                <a:lnTo>
                  <a:pt x="640080" y="5119370"/>
                </a:lnTo>
                <a:lnTo>
                  <a:pt x="5119370" y="640080"/>
                </a:lnTo>
                <a:lnTo>
                  <a:pt x="5119370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bk object 34"/>
          <p:cNvSpPr/>
          <p:nvPr/>
        </p:nvSpPr>
        <p:spPr>
          <a:xfrm>
            <a:off x="4664709" y="2378710"/>
            <a:ext cx="4479290" cy="4479290"/>
          </a:xfrm>
          <a:custGeom>
            <a:avLst/>
            <a:gdLst/>
            <a:ahLst/>
            <a:cxnLst/>
            <a:rect l="l" t="t" r="r" b="b"/>
            <a:pathLst>
              <a:path w="4479290" h="4479290">
                <a:moveTo>
                  <a:pt x="4479290" y="0"/>
                </a:moveTo>
                <a:lnTo>
                  <a:pt x="0" y="4479289"/>
                </a:lnTo>
                <a:lnTo>
                  <a:pt x="640080" y="4479289"/>
                </a:lnTo>
                <a:lnTo>
                  <a:pt x="4479290" y="640079"/>
                </a:lnTo>
                <a:lnTo>
                  <a:pt x="4479290" y="0"/>
                </a:lnTo>
                <a:close/>
              </a:path>
            </a:pathLst>
          </a:custGeom>
          <a:solidFill>
            <a:srgbClr val="F6F6F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bk object 35"/>
          <p:cNvSpPr/>
          <p:nvPr/>
        </p:nvSpPr>
        <p:spPr>
          <a:xfrm>
            <a:off x="5304790" y="3018789"/>
            <a:ext cx="3839210" cy="3839210"/>
          </a:xfrm>
          <a:custGeom>
            <a:avLst/>
            <a:gdLst/>
            <a:ahLst/>
            <a:cxnLst/>
            <a:rect l="l" t="t" r="r" b="b"/>
            <a:pathLst>
              <a:path w="3839209" h="3839209">
                <a:moveTo>
                  <a:pt x="3839210" y="0"/>
                </a:moveTo>
                <a:lnTo>
                  <a:pt x="0" y="3839210"/>
                </a:lnTo>
                <a:lnTo>
                  <a:pt x="640080" y="3839210"/>
                </a:lnTo>
                <a:lnTo>
                  <a:pt x="3839210" y="640080"/>
                </a:lnTo>
                <a:lnTo>
                  <a:pt x="3839210" y="0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bk object 36"/>
          <p:cNvSpPr/>
          <p:nvPr/>
        </p:nvSpPr>
        <p:spPr>
          <a:xfrm>
            <a:off x="5944870" y="3658870"/>
            <a:ext cx="3199130" cy="3199130"/>
          </a:xfrm>
          <a:custGeom>
            <a:avLst/>
            <a:gdLst/>
            <a:ahLst/>
            <a:cxnLst/>
            <a:rect l="l" t="t" r="r" b="b"/>
            <a:pathLst>
              <a:path w="3199129" h="3199129">
                <a:moveTo>
                  <a:pt x="3199129" y="0"/>
                </a:moveTo>
                <a:lnTo>
                  <a:pt x="0" y="3199129"/>
                </a:lnTo>
                <a:lnTo>
                  <a:pt x="640079" y="3199129"/>
                </a:lnTo>
                <a:lnTo>
                  <a:pt x="3199129" y="640079"/>
                </a:lnTo>
                <a:lnTo>
                  <a:pt x="3199129" y="0"/>
                </a:lnTo>
                <a:close/>
              </a:path>
            </a:pathLst>
          </a:custGeom>
          <a:solidFill>
            <a:srgbClr val="F8F8F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bk object 37"/>
          <p:cNvSpPr/>
          <p:nvPr/>
        </p:nvSpPr>
        <p:spPr>
          <a:xfrm>
            <a:off x="6584950" y="4298950"/>
            <a:ext cx="2559050" cy="2559050"/>
          </a:xfrm>
          <a:custGeom>
            <a:avLst/>
            <a:gdLst/>
            <a:ahLst/>
            <a:cxnLst/>
            <a:rect l="l" t="t" r="r" b="b"/>
            <a:pathLst>
              <a:path w="2559050" h="2559050">
                <a:moveTo>
                  <a:pt x="2559050" y="0"/>
                </a:moveTo>
                <a:lnTo>
                  <a:pt x="0" y="2559050"/>
                </a:lnTo>
                <a:lnTo>
                  <a:pt x="640079" y="2559050"/>
                </a:lnTo>
                <a:lnTo>
                  <a:pt x="2559050" y="640080"/>
                </a:lnTo>
                <a:lnTo>
                  <a:pt x="2559050" y="0"/>
                </a:lnTo>
                <a:close/>
              </a:path>
            </a:pathLst>
          </a:custGeom>
          <a:solidFill>
            <a:srgbClr val="F9F9F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bk object 38"/>
          <p:cNvSpPr/>
          <p:nvPr/>
        </p:nvSpPr>
        <p:spPr>
          <a:xfrm>
            <a:off x="7225030" y="4939029"/>
            <a:ext cx="1918970" cy="1918970"/>
          </a:xfrm>
          <a:custGeom>
            <a:avLst/>
            <a:gdLst/>
            <a:ahLst/>
            <a:cxnLst/>
            <a:rect l="l" t="t" r="r" b="b"/>
            <a:pathLst>
              <a:path w="1918970" h="1918970">
                <a:moveTo>
                  <a:pt x="1918970" y="0"/>
                </a:moveTo>
                <a:lnTo>
                  <a:pt x="0" y="1918970"/>
                </a:lnTo>
                <a:lnTo>
                  <a:pt x="640079" y="1918970"/>
                </a:lnTo>
                <a:lnTo>
                  <a:pt x="1918970" y="640080"/>
                </a:lnTo>
                <a:lnTo>
                  <a:pt x="1918970" y="0"/>
                </a:lnTo>
                <a:close/>
              </a:path>
            </a:pathLst>
          </a:custGeom>
          <a:solidFill>
            <a:srgbClr val="FAFAF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bk object 39"/>
          <p:cNvSpPr/>
          <p:nvPr/>
        </p:nvSpPr>
        <p:spPr>
          <a:xfrm>
            <a:off x="7865109" y="5579109"/>
            <a:ext cx="1278890" cy="1278890"/>
          </a:xfrm>
          <a:custGeom>
            <a:avLst/>
            <a:gdLst/>
            <a:ahLst/>
            <a:cxnLst/>
            <a:rect l="l" t="t" r="r" b="b"/>
            <a:pathLst>
              <a:path w="1278890" h="1278890">
                <a:moveTo>
                  <a:pt x="1278889" y="0"/>
                </a:moveTo>
                <a:lnTo>
                  <a:pt x="0" y="1278889"/>
                </a:lnTo>
                <a:lnTo>
                  <a:pt x="640079" y="1278889"/>
                </a:lnTo>
                <a:lnTo>
                  <a:pt x="1278889" y="640080"/>
                </a:lnTo>
                <a:lnTo>
                  <a:pt x="1278889" y="0"/>
                </a:lnTo>
                <a:close/>
              </a:path>
            </a:pathLst>
          </a:custGeom>
          <a:solidFill>
            <a:srgbClr val="FBFBF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bk object 40"/>
          <p:cNvSpPr/>
          <p:nvPr/>
        </p:nvSpPr>
        <p:spPr>
          <a:xfrm>
            <a:off x="8505190" y="6219190"/>
            <a:ext cx="638810" cy="638810"/>
          </a:xfrm>
          <a:custGeom>
            <a:avLst/>
            <a:gdLst/>
            <a:ahLst/>
            <a:cxnLst/>
            <a:rect l="l" t="t" r="r" b="b"/>
            <a:pathLst>
              <a:path w="638809" h="638809">
                <a:moveTo>
                  <a:pt x="638809" y="0"/>
                </a:moveTo>
                <a:lnTo>
                  <a:pt x="0" y="638810"/>
                </a:lnTo>
                <a:lnTo>
                  <a:pt x="638809" y="638810"/>
                </a:lnTo>
                <a:lnTo>
                  <a:pt x="638809" y="0"/>
                </a:lnTo>
                <a:close/>
              </a:path>
            </a:pathLst>
          </a:custGeom>
          <a:solidFill>
            <a:srgbClr val="FCFCF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68830" y="4606290"/>
            <a:ext cx="5006339" cy="574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5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18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9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g"/><Relationship Id="rId3" Type="http://schemas.openxmlformats.org/officeDocument/2006/relationships/image" Target="../media/image6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67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657600" y="3581400"/>
            <a:ext cx="1724660" cy="21145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037079" y="1634490"/>
            <a:ext cx="4765040" cy="2219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749300" marR="5080" indent="-736600">
              <a:lnSpc>
                <a:spcPct val="100000"/>
              </a:lnSpc>
              <a:spcBef>
                <a:spcPts val="100"/>
              </a:spcBef>
            </a:pPr>
            <a:r>
              <a:rPr dirty="0" sz="7200" spc="590" i="1">
                <a:solidFill>
                  <a:srgbClr val="000000"/>
                </a:solidFill>
                <a:latin typeface="Monotype Corsiva"/>
                <a:cs typeface="Monotype Corsiva"/>
              </a:rPr>
              <a:t>Q</a:t>
            </a:r>
            <a:r>
              <a:rPr dirty="0" sz="7200" spc="600" i="1">
                <a:solidFill>
                  <a:srgbClr val="000000"/>
                </a:solidFill>
                <a:latin typeface="Monotype Corsiva"/>
                <a:cs typeface="Monotype Corsiva"/>
              </a:rPr>
              <a:t>U</a:t>
            </a:r>
            <a:r>
              <a:rPr dirty="0" sz="7200" spc="590" i="1">
                <a:solidFill>
                  <a:srgbClr val="000000"/>
                </a:solidFill>
                <a:latin typeface="Monotype Corsiva"/>
                <a:cs typeface="Monotype Corsiva"/>
              </a:rPr>
              <a:t>E</a:t>
            </a:r>
            <a:r>
              <a:rPr dirty="0" sz="7200" spc="590" i="1">
                <a:solidFill>
                  <a:srgbClr val="000000"/>
                </a:solidFill>
                <a:latin typeface="Monotype Corsiva"/>
                <a:cs typeface="Monotype Corsiva"/>
              </a:rPr>
              <a:t>ST</a:t>
            </a:r>
            <a:r>
              <a:rPr dirty="0" sz="7200" spc="600" i="1">
                <a:solidFill>
                  <a:srgbClr val="000000"/>
                </a:solidFill>
                <a:latin typeface="Monotype Corsiva"/>
                <a:cs typeface="Monotype Corsiva"/>
              </a:rPr>
              <a:t>I</a:t>
            </a:r>
            <a:r>
              <a:rPr dirty="0" sz="7200" spc="590" i="1">
                <a:solidFill>
                  <a:srgbClr val="000000"/>
                </a:solidFill>
                <a:latin typeface="Monotype Corsiva"/>
                <a:cs typeface="Monotype Corsiva"/>
              </a:rPr>
              <a:t>O</a:t>
            </a:r>
            <a:r>
              <a:rPr dirty="0" sz="7200" spc="-5" i="1">
                <a:solidFill>
                  <a:srgbClr val="000000"/>
                </a:solidFill>
                <a:latin typeface="Monotype Corsiva"/>
                <a:cs typeface="Monotype Corsiva"/>
              </a:rPr>
              <a:t>N </a:t>
            </a:r>
            <a:r>
              <a:rPr dirty="0" sz="7200" spc="-5" i="1">
                <a:solidFill>
                  <a:srgbClr val="000000"/>
                </a:solidFill>
                <a:latin typeface="Monotype Corsiva"/>
                <a:cs typeface="Monotype Corsiva"/>
              </a:rPr>
              <a:t> </a:t>
            </a:r>
            <a:r>
              <a:rPr dirty="0" sz="7200" spc="470" i="1">
                <a:solidFill>
                  <a:srgbClr val="000000"/>
                </a:solidFill>
                <a:latin typeface="Monotype Corsiva"/>
                <a:cs typeface="Monotype Corsiva"/>
              </a:rPr>
              <a:t>WORDS</a:t>
            </a:r>
            <a:endParaRPr sz="7200">
              <a:latin typeface="Monotype Corsiva"/>
              <a:cs typeface="Monotype Corsiv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010400" y="457200"/>
            <a:ext cx="1724659" cy="21145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81000" y="381000"/>
            <a:ext cx="1724660" cy="21145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25269" y="948690"/>
            <a:ext cx="2585720" cy="2037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6600" spc="405" b="1" i="1">
                <a:latin typeface="Monotype Corsiva"/>
                <a:cs typeface="Monotype Corsiva"/>
              </a:rPr>
              <a:t>WHAT  </a:t>
            </a:r>
            <a:r>
              <a:rPr dirty="0" sz="6600" spc="540" b="1" i="1">
                <a:latin typeface="Monotype Corsiva"/>
                <a:cs typeface="Monotype Corsiva"/>
              </a:rPr>
              <a:t>T</a:t>
            </a:r>
            <a:r>
              <a:rPr dirty="0" sz="6600" spc="550" b="1" i="1">
                <a:latin typeface="Monotype Corsiva"/>
                <a:cs typeface="Monotype Corsiva"/>
              </a:rPr>
              <a:t>I</a:t>
            </a:r>
            <a:r>
              <a:rPr dirty="0" sz="6600" spc="550" b="1" i="1">
                <a:latin typeface="Monotype Corsiva"/>
                <a:cs typeface="Monotype Corsiva"/>
              </a:rPr>
              <a:t>M</a:t>
            </a:r>
            <a:r>
              <a:rPr dirty="0" sz="6600" spc="540" b="1" i="1">
                <a:latin typeface="Monotype Corsiva"/>
                <a:cs typeface="Monotype Corsiva"/>
              </a:rPr>
              <a:t>E</a:t>
            </a:r>
            <a:r>
              <a:rPr dirty="0" sz="6600" spc="-5" b="1" i="1">
                <a:latin typeface="Monotype Corsiva"/>
                <a:cs typeface="Monotype Corsiva"/>
              </a:rPr>
              <a:t>?</a:t>
            </a:r>
            <a:endParaRPr sz="66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534285" marR="5080" indent="-137160">
              <a:lnSpc>
                <a:spcPct val="100000"/>
              </a:lnSpc>
              <a:spcBef>
                <a:spcPts val="100"/>
              </a:spcBef>
            </a:pPr>
            <a:r>
              <a:rPr dirty="0" sz="4400" spc="-5"/>
              <a:t>What time </a:t>
            </a:r>
            <a:r>
              <a:rPr dirty="0"/>
              <a:t>does</a:t>
            </a:r>
            <a:r>
              <a:rPr dirty="0" spc="-55"/>
              <a:t> </a:t>
            </a:r>
            <a:r>
              <a:rPr dirty="0" spc="-5"/>
              <a:t>the  football </a:t>
            </a:r>
            <a:r>
              <a:rPr dirty="0"/>
              <a:t>match</a:t>
            </a:r>
            <a:r>
              <a:rPr dirty="0" spc="-45"/>
              <a:t> </a:t>
            </a:r>
            <a:r>
              <a:rPr dirty="0"/>
              <a:t>begin?</a:t>
            </a:r>
            <a:endParaRPr sz="4400"/>
          </a:p>
        </p:txBody>
      </p:sp>
      <p:sp>
        <p:nvSpPr>
          <p:cNvPr id="4" name="object 4"/>
          <p:cNvSpPr/>
          <p:nvPr/>
        </p:nvSpPr>
        <p:spPr>
          <a:xfrm>
            <a:off x="2905760" y="1761489"/>
            <a:ext cx="3333750" cy="3333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5269" y="948690"/>
            <a:ext cx="2332355" cy="10312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600" spc="550" i="1">
                <a:solidFill>
                  <a:srgbClr val="000000"/>
                </a:solidFill>
                <a:latin typeface="Monotype Corsiva"/>
                <a:cs typeface="Monotype Corsiva"/>
              </a:rPr>
              <a:t>W</a:t>
            </a:r>
            <a:r>
              <a:rPr dirty="0" sz="6600" spc="545" i="1">
                <a:solidFill>
                  <a:srgbClr val="000000"/>
                </a:solidFill>
                <a:latin typeface="Monotype Corsiva"/>
                <a:cs typeface="Monotype Corsiva"/>
              </a:rPr>
              <a:t>H</a:t>
            </a:r>
            <a:r>
              <a:rPr dirty="0" sz="6600" spc="545" i="1">
                <a:solidFill>
                  <a:srgbClr val="000000"/>
                </a:solidFill>
                <a:latin typeface="Monotype Corsiva"/>
                <a:cs typeface="Monotype Corsiva"/>
              </a:rPr>
              <a:t>Y</a:t>
            </a:r>
            <a:r>
              <a:rPr dirty="0" sz="6600" spc="-5" i="1">
                <a:solidFill>
                  <a:srgbClr val="000000"/>
                </a:solidFill>
                <a:latin typeface="Monotype Corsiva"/>
                <a:cs typeface="Monotype Corsiva"/>
              </a:rPr>
              <a:t>?</a:t>
            </a:r>
            <a:endParaRPr sz="66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03470" y="5063490"/>
            <a:ext cx="2767330" cy="1183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65125" marR="5080" indent="-353060">
              <a:lnSpc>
                <a:spcPct val="100000"/>
              </a:lnSpc>
              <a:spcBef>
                <a:spcPts val="100"/>
              </a:spcBef>
            </a:pPr>
            <a:r>
              <a:rPr dirty="0" sz="4400" spc="-5" b="1">
                <a:solidFill>
                  <a:srgbClr val="BF0000"/>
                </a:solidFill>
                <a:latin typeface="Arial"/>
                <a:cs typeface="Arial"/>
              </a:rPr>
              <a:t>Why </a:t>
            </a:r>
            <a:r>
              <a:rPr dirty="0" sz="3200" b="1">
                <a:solidFill>
                  <a:srgbClr val="BF0000"/>
                </a:solidFill>
                <a:latin typeface="Arial"/>
                <a:cs typeface="Arial"/>
              </a:rPr>
              <a:t>are</a:t>
            </a:r>
            <a:r>
              <a:rPr dirty="0" sz="3200" spc="-409" b="1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BF0000"/>
                </a:solidFill>
                <a:latin typeface="Arial"/>
                <a:cs typeface="Arial"/>
              </a:rPr>
              <a:t>you  </a:t>
            </a:r>
            <a:r>
              <a:rPr dirty="0" sz="3200" spc="-5" b="1">
                <a:solidFill>
                  <a:srgbClr val="BF0000"/>
                </a:solidFill>
                <a:latin typeface="Arial"/>
                <a:cs typeface="Arial"/>
              </a:rPr>
              <a:t>so</a:t>
            </a:r>
            <a:r>
              <a:rPr dirty="0" sz="3200" spc="-15" b="1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dirty="0" sz="3200" spc="-5" b="1">
                <a:solidFill>
                  <a:srgbClr val="BF0000"/>
                </a:solidFill>
                <a:latin typeface="Arial"/>
                <a:cs typeface="Arial"/>
              </a:rPr>
              <a:t>happy?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505200" y="2209800"/>
            <a:ext cx="2854960" cy="2258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25269" y="948690"/>
            <a:ext cx="4994275" cy="1031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dirty="0" sz="6600" spc="545" b="1" i="1">
                <a:latin typeface="Monotype Corsiva"/>
                <a:cs typeface="Monotype Corsiva"/>
              </a:rPr>
              <a:t>H</a:t>
            </a:r>
            <a:r>
              <a:rPr dirty="0" sz="6600" spc="540" b="1" i="1">
                <a:latin typeface="Monotype Corsiva"/>
                <a:cs typeface="Monotype Corsiva"/>
              </a:rPr>
              <a:t>O</a:t>
            </a:r>
            <a:r>
              <a:rPr dirty="0" sz="6600" spc="-5" b="1" i="1">
                <a:latin typeface="Monotype Corsiva"/>
                <a:cs typeface="Monotype Corsiva"/>
              </a:rPr>
              <a:t>W</a:t>
            </a:r>
            <a:r>
              <a:rPr dirty="0" sz="6600" b="1" i="1">
                <a:latin typeface="Monotype Corsiva"/>
                <a:cs typeface="Monotype Corsiva"/>
              </a:rPr>
              <a:t>	</a:t>
            </a:r>
            <a:r>
              <a:rPr dirty="0" sz="6600" spc="555" b="1" i="1">
                <a:latin typeface="Monotype Corsiva"/>
                <a:cs typeface="Monotype Corsiva"/>
              </a:rPr>
              <a:t>L</a:t>
            </a:r>
            <a:r>
              <a:rPr dirty="0" sz="6600" spc="540" b="1" i="1">
                <a:latin typeface="Monotype Corsiva"/>
                <a:cs typeface="Monotype Corsiva"/>
              </a:rPr>
              <a:t>O</a:t>
            </a:r>
            <a:r>
              <a:rPr dirty="0" sz="6600" spc="540" b="1" i="1">
                <a:latin typeface="Monotype Corsiva"/>
                <a:cs typeface="Monotype Corsiva"/>
              </a:rPr>
              <a:t>NG</a:t>
            </a:r>
            <a:r>
              <a:rPr dirty="0" sz="6600" spc="-5" b="1" i="1">
                <a:latin typeface="Monotype Corsiva"/>
                <a:cs typeface="Monotype Corsiva"/>
              </a:rPr>
              <a:t>?</a:t>
            </a:r>
            <a:endParaRPr sz="66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265680" marR="5080" indent="-407670">
              <a:lnSpc>
                <a:spcPct val="100000"/>
              </a:lnSpc>
              <a:spcBef>
                <a:spcPts val="100"/>
              </a:spcBef>
            </a:pPr>
            <a:r>
              <a:rPr dirty="0" sz="4400" spc="-5"/>
              <a:t>How long </a:t>
            </a:r>
            <a:r>
              <a:rPr dirty="0"/>
              <a:t>have</a:t>
            </a:r>
            <a:r>
              <a:rPr dirty="0" spc="-45"/>
              <a:t> </a:t>
            </a:r>
            <a:r>
              <a:rPr dirty="0" spc="-5"/>
              <a:t>you  </a:t>
            </a:r>
            <a:r>
              <a:rPr dirty="0"/>
              <a:t>been a </a:t>
            </a:r>
            <a:r>
              <a:rPr dirty="0" spc="-5"/>
              <a:t>sports</a:t>
            </a:r>
            <a:r>
              <a:rPr dirty="0" spc="-35"/>
              <a:t> </a:t>
            </a:r>
            <a:r>
              <a:rPr dirty="0"/>
              <a:t>fan?</a:t>
            </a:r>
            <a:endParaRPr sz="4400"/>
          </a:p>
        </p:txBody>
      </p:sp>
      <p:sp>
        <p:nvSpPr>
          <p:cNvPr id="4" name="object 4"/>
          <p:cNvSpPr/>
          <p:nvPr/>
        </p:nvSpPr>
        <p:spPr>
          <a:xfrm>
            <a:off x="3619500" y="2762250"/>
            <a:ext cx="1905000" cy="1333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5269" y="948690"/>
            <a:ext cx="4994275" cy="10312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dirty="0" sz="6600" spc="545" i="1">
                <a:solidFill>
                  <a:srgbClr val="000000"/>
                </a:solidFill>
                <a:latin typeface="Monotype Corsiva"/>
                <a:cs typeface="Monotype Corsiva"/>
              </a:rPr>
              <a:t>H</a:t>
            </a:r>
            <a:r>
              <a:rPr dirty="0" sz="6600" spc="540" i="1">
                <a:solidFill>
                  <a:srgbClr val="000000"/>
                </a:solidFill>
                <a:latin typeface="Monotype Corsiva"/>
                <a:cs typeface="Monotype Corsiva"/>
              </a:rPr>
              <a:t>O</a:t>
            </a:r>
            <a:r>
              <a:rPr dirty="0" sz="6600" spc="-5" i="1">
                <a:solidFill>
                  <a:srgbClr val="000000"/>
                </a:solidFill>
                <a:latin typeface="Monotype Corsiva"/>
                <a:cs typeface="Monotype Corsiva"/>
              </a:rPr>
              <a:t>W</a:t>
            </a:r>
            <a:r>
              <a:rPr dirty="0" sz="6600" i="1">
                <a:solidFill>
                  <a:srgbClr val="000000"/>
                </a:solidFill>
                <a:latin typeface="Monotype Corsiva"/>
                <a:cs typeface="Monotype Corsiva"/>
              </a:rPr>
              <a:t>	</a:t>
            </a:r>
            <a:r>
              <a:rPr dirty="0" sz="6600" spc="555" i="1">
                <a:solidFill>
                  <a:srgbClr val="000000"/>
                </a:solidFill>
                <a:latin typeface="Monotype Corsiva"/>
                <a:cs typeface="Monotype Corsiva"/>
              </a:rPr>
              <a:t>L</a:t>
            </a:r>
            <a:r>
              <a:rPr dirty="0" sz="6600" spc="540" i="1">
                <a:solidFill>
                  <a:srgbClr val="000000"/>
                </a:solidFill>
                <a:latin typeface="Monotype Corsiva"/>
                <a:cs typeface="Monotype Corsiva"/>
              </a:rPr>
              <a:t>O</a:t>
            </a:r>
            <a:r>
              <a:rPr dirty="0" sz="6600" spc="540" i="1">
                <a:solidFill>
                  <a:srgbClr val="000000"/>
                </a:solidFill>
                <a:latin typeface="Monotype Corsiva"/>
                <a:cs typeface="Monotype Corsiva"/>
              </a:rPr>
              <a:t>NG</a:t>
            </a:r>
            <a:r>
              <a:rPr dirty="0" sz="6600" spc="-5" i="1">
                <a:solidFill>
                  <a:srgbClr val="000000"/>
                </a:solidFill>
                <a:latin typeface="Monotype Corsiva"/>
                <a:cs typeface="Monotype Corsiva"/>
              </a:rPr>
              <a:t>?</a:t>
            </a:r>
            <a:endParaRPr sz="66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2189" y="5063490"/>
            <a:ext cx="5342255" cy="6959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b="1">
                <a:solidFill>
                  <a:srgbClr val="BF0000"/>
                </a:solidFill>
                <a:latin typeface="Arial"/>
                <a:cs typeface="Arial"/>
              </a:rPr>
              <a:t>How </a:t>
            </a:r>
            <a:r>
              <a:rPr dirty="0" sz="4400" spc="-5" b="1">
                <a:solidFill>
                  <a:srgbClr val="BF0000"/>
                </a:solidFill>
                <a:latin typeface="Arial"/>
                <a:cs typeface="Arial"/>
              </a:rPr>
              <a:t>long </a:t>
            </a:r>
            <a:r>
              <a:rPr dirty="0" sz="3200" b="1">
                <a:solidFill>
                  <a:srgbClr val="BF0000"/>
                </a:solidFill>
                <a:latin typeface="Arial"/>
                <a:cs typeface="Arial"/>
              </a:rPr>
              <a:t>is your</a:t>
            </a:r>
            <a:r>
              <a:rPr dirty="0" sz="3200" spc="-80" b="1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BF0000"/>
                </a:solidFill>
                <a:latin typeface="Arial"/>
                <a:cs typeface="Arial"/>
              </a:rPr>
              <a:t>table?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75739" y="2357120"/>
            <a:ext cx="6191250" cy="21437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67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02000" y="497840"/>
            <a:ext cx="2374900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 b="0">
                <a:solidFill>
                  <a:srgbClr val="000000"/>
                </a:solidFill>
                <a:latin typeface="Kristen ITC"/>
                <a:cs typeface="Kristen ITC"/>
              </a:rPr>
              <a:t>Exercise</a:t>
            </a:r>
            <a:endParaRPr sz="4400">
              <a:latin typeface="Kristen ITC"/>
              <a:cs typeface="Kristen IT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06270" y="1617979"/>
            <a:ext cx="1327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20620" y="1634490"/>
            <a:ext cx="521271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267585" algn="l"/>
              </a:tabLst>
            </a:pP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Complete</a:t>
            </a:r>
            <a:r>
              <a:rPr dirty="0" sz="24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with	the </a:t>
            </a:r>
            <a:r>
              <a:rPr dirty="0" sz="2400" spc="-5" b="1">
                <a:latin typeface="Arial"/>
                <a:cs typeface="Arial"/>
              </a:rPr>
              <a:t>correct</a:t>
            </a:r>
            <a:r>
              <a:rPr dirty="0" sz="2400" spc="-55" b="1">
                <a:latin typeface="Arial"/>
                <a:cs typeface="Arial"/>
              </a:rPr>
              <a:t> </a:t>
            </a:r>
            <a:r>
              <a:rPr dirty="0" sz="2400" spc="-5" b="1">
                <a:latin typeface="Arial"/>
                <a:cs typeface="Arial"/>
              </a:rPr>
              <a:t>question 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word.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4669" y="2498090"/>
            <a:ext cx="4342765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1. </a:t>
            </a:r>
            <a:r>
              <a:rPr dirty="0" baseline="15873" sz="4200" spc="-630">
                <a:solidFill>
                  <a:srgbClr val="BF0000"/>
                </a:solidFill>
                <a:latin typeface="Kristen ITC"/>
                <a:cs typeface="Kristen ITC"/>
              </a:rPr>
              <a:t>W</a:t>
            </a:r>
            <a:r>
              <a:rPr dirty="0" sz="2400" spc="-420" b="1">
                <a:solidFill>
                  <a:srgbClr val="FFFFFF"/>
                </a:solidFill>
                <a:latin typeface="Arial"/>
                <a:cs typeface="Arial"/>
              </a:rPr>
              <a:t>....</a:t>
            </a:r>
            <a:r>
              <a:rPr dirty="0" baseline="15873" sz="4200" spc="-630">
                <a:solidFill>
                  <a:srgbClr val="BF0000"/>
                </a:solidFill>
                <a:latin typeface="Kristen ITC"/>
                <a:cs typeface="Kristen ITC"/>
              </a:rPr>
              <a:t>H</a:t>
            </a:r>
            <a:r>
              <a:rPr dirty="0" sz="2400" spc="-420" b="1">
                <a:solidFill>
                  <a:srgbClr val="FFFFFF"/>
                </a:solidFill>
                <a:latin typeface="Arial"/>
                <a:cs typeface="Arial"/>
              </a:rPr>
              <a:t>....</a:t>
            </a:r>
            <a:r>
              <a:rPr dirty="0" baseline="15873" sz="4200" spc="-630">
                <a:solidFill>
                  <a:srgbClr val="BF0000"/>
                </a:solidFill>
                <a:latin typeface="Kristen ITC"/>
                <a:cs typeface="Kristen ITC"/>
              </a:rPr>
              <a:t>E</a:t>
            </a:r>
            <a:r>
              <a:rPr dirty="0" sz="2400" spc="-420" b="1">
                <a:solidFill>
                  <a:srgbClr val="FFFFFF"/>
                </a:solidFill>
                <a:latin typeface="Arial"/>
                <a:cs typeface="Arial"/>
              </a:rPr>
              <a:t>....</a:t>
            </a:r>
            <a:r>
              <a:rPr dirty="0" baseline="15873" sz="4200" spc="-630">
                <a:solidFill>
                  <a:srgbClr val="BF0000"/>
                </a:solidFill>
                <a:latin typeface="Kristen ITC"/>
                <a:cs typeface="Kristen ITC"/>
              </a:rPr>
              <a:t>R</a:t>
            </a:r>
            <a:r>
              <a:rPr dirty="0" sz="2400" spc="-420" b="1">
                <a:solidFill>
                  <a:srgbClr val="FFFFFF"/>
                </a:solidFill>
                <a:latin typeface="Arial"/>
                <a:cs typeface="Arial"/>
              </a:rPr>
              <a:t>...</a:t>
            </a:r>
            <a:r>
              <a:rPr dirty="0" baseline="15873" sz="4200" spc="-630">
                <a:solidFill>
                  <a:srgbClr val="BF0000"/>
                </a:solidFill>
                <a:latin typeface="Kristen ITC"/>
                <a:cs typeface="Kristen ITC"/>
              </a:rPr>
              <a:t>E</a:t>
            </a:r>
            <a:r>
              <a:rPr dirty="0" sz="2400" spc="-420" b="1">
                <a:solidFill>
                  <a:srgbClr val="FFFFFF"/>
                </a:solidFill>
                <a:latin typeface="Arial"/>
                <a:cs typeface="Arial"/>
              </a:rPr>
              <a:t>...</a:t>
            </a:r>
            <a:r>
              <a:rPr dirty="0" baseline="15873" sz="4200" spc="-630">
                <a:solidFill>
                  <a:srgbClr val="BF0000"/>
                </a:solidFill>
                <a:latin typeface="Kristen ITC"/>
                <a:cs typeface="Kristen ITC"/>
              </a:rPr>
              <a:t>.</a:t>
            </a:r>
            <a:r>
              <a:rPr dirty="0" sz="2400" spc="-420" b="1">
                <a:solidFill>
                  <a:srgbClr val="FFFFFF"/>
                </a:solidFill>
                <a:latin typeface="Arial"/>
                <a:cs typeface="Arial"/>
              </a:rPr>
              <a:t>..</a:t>
            </a:r>
            <a:r>
              <a:rPr dirty="0" baseline="15873" sz="4200" spc="-630">
                <a:solidFill>
                  <a:srgbClr val="BF0000"/>
                </a:solidFill>
                <a:latin typeface="Kristen ITC"/>
                <a:cs typeface="Kristen ITC"/>
              </a:rPr>
              <a:t>.</a:t>
            </a:r>
            <a:r>
              <a:rPr dirty="0" sz="2400" spc="-420" b="1">
                <a:solidFill>
                  <a:srgbClr val="FFFFFF"/>
                </a:solidFill>
                <a:latin typeface="Arial"/>
                <a:cs typeface="Arial"/>
              </a:rPr>
              <a:t>...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are my</a:t>
            </a:r>
            <a:r>
              <a:rPr dirty="0" sz="2400" spc="-30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Arial"/>
                <a:cs typeface="Arial"/>
              </a:rPr>
              <a:t>keys?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39469" y="2823209"/>
            <a:ext cx="267970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229">
                <a:solidFill>
                  <a:srgbClr val="BF0000"/>
                </a:solidFill>
                <a:latin typeface="Kristen ITC"/>
                <a:cs typeface="Kristen ITC"/>
              </a:rPr>
              <a:t>.</a:t>
            </a:r>
            <a:r>
              <a:rPr dirty="0" sz="2800">
                <a:solidFill>
                  <a:srgbClr val="BF0000"/>
                </a:solidFill>
                <a:latin typeface="Kristen ITC"/>
                <a:cs typeface="Kristen ITC"/>
              </a:rPr>
              <a:t>.</a:t>
            </a:r>
            <a:endParaRPr sz="2800">
              <a:latin typeface="Kristen ITC"/>
              <a:cs typeface="Kristen IT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20870" y="3106420"/>
            <a:ext cx="4172585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2. </a:t>
            </a:r>
            <a:r>
              <a:rPr dirty="0" sz="2400" spc="-459" b="1">
                <a:solidFill>
                  <a:srgbClr val="FFFFFF"/>
                </a:solidFill>
                <a:latin typeface="Arial"/>
                <a:cs typeface="Arial"/>
              </a:rPr>
              <a:t>...</a:t>
            </a:r>
            <a:r>
              <a:rPr dirty="0" baseline="3968" sz="4200" spc="-690">
                <a:solidFill>
                  <a:srgbClr val="BF0000"/>
                </a:solidFill>
                <a:latin typeface="Kristen ITC"/>
                <a:cs typeface="Kristen ITC"/>
              </a:rPr>
              <a:t>W</a:t>
            </a:r>
            <a:r>
              <a:rPr dirty="0" sz="2400" spc="-459" b="1">
                <a:solidFill>
                  <a:srgbClr val="FFFFFF"/>
                </a:solidFill>
                <a:latin typeface="Arial"/>
                <a:cs typeface="Arial"/>
              </a:rPr>
              <a:t>....</a:t>
            </a:r>
            <a:r>
              <a:rPr dirty="0" baseline="3968" sz="4200" spc="-690">
                <a:solidFill>
                  <a:srgbClr val="BF0000"/>
                </a:solidFill>
                <a:latin typeface="Kristen ITC"/>
                <a:cs typeface="Kristen ITC"/>
              </a:rPr>
              <a:t>H</a:t>
            </a:r>
            <a:r>
              <a:rPr dirty="0" sz="2400" spc="-459" b="1">
                <a:solidFill>
                  <a:srgbClr val="FFFFFF"/>
                </a:solidFill>
                <a:latin typeface="Arial"/>
                <a:cs typeface="Arial"/>
              </a:rPr>
              <a:t>....</a:t>
            </a:r>
            <a:r>
              <a:rPr dirty="0" baseline="3968" sz="4200" spc="-690">
                <a:solidFill>
                  <a:srgbClr val="BF0000"/>
                </a:solidFill>
                <a:latin typeface="Kristen ITC"/>
                <a:cs typeface="Kristen ITC"/>
              </a:rPr>
              <a:t>A</a:t>
            </a:r>
            <a:r>
              <a:rPr dirty="0" sz="2400" spc="-459" b="1">
                <a:solidFill>
                  <a:srgbClr val="FFFFFF"/>
                </a:solidFill>
                <a:latin typeface="Arial"/>
                <a:cs typeface="Arial"/>
              </a:rPr>
              <a:t>....</a:t>
            </a:r>
            <a:r>
              <a:rPr dirty="0" baseline="3968" sz="4200" spc="-690">
                <a:solidFill>
                  <a:srgbClr val="BF0000"/>
                </a:solidFill>
                <a:latin typeface="Kristen ITC"/>
                <a:cs typeface="Kristen ITC"/>
              </a:rPr>
              <a:t>T</a:t>
            </a:r>
            <a:r>
              <a:rPr dirty="0" sz="2400" spc="-459" b="1">
                <a:solidFill>
                  <a:srgbClr val="FFFFFF"/>
                </a:solidFill>
                <a:latin typeface="Arial"/>
                <a:cs typeface="Arial"/>
              </a:rPr>
              <a:t>.. </a:t>
            </a:r>
            <a:r>
              <a:rPr dirty="0" sz="2400" b="1">
                <a:latin typeface="Arial"/>
                <a:cs typeface="Arial"/>
              </a:rPr>
              <a:t>is </a:t>
            </a:r>
            <a:r>
              <a:rPr dirty="0" sz="2400" spc="-5" b="1">
                <a:latin typeface="Arial"/>
                <a:cs typeface="Arial"/>
              </a:rPr>
              <a:t>the</a:t>
            </a:r>
            <a:r>
              <a:rPr dirty="0" sz="2400" spc="75" b="1">
                <a:latin typeface="Arial"/>
                <a:cs typeface="Arial"/>
              </a:rPr>
              <a:t> </a:t>
            </a:r>
            <a:r>
              <a:rPr dirty="0" sz="2400" spc="-5" b="1">
                <a:latin typeface="Arial"/>
                <a:cs typeface="Arial"/>
              </a:rPr>
              <a:t>problem?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5800" y="3869690"/>
            <a:ext cx="5680075" cy="1214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8135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3. </a:t>
            </a:r>
            <a:r>
              <a:rPr dirty="0" sz="2400" spc="-400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dirty="0" baseline="27777" sz="4200" spc="-600">
                <a:solidFill>
                  <a:srgbClr val="BF0000"/>
                </a:solidFill>
                <a:latin typeface="Kristen ITC"/>
                <a:cs typeface="Kristen ITC"/>
              </a:rPr>
              <a:t>W</a:t>
            </a:r>
            <a:r>
              <a:rPr dirty="0" sz="2400" spc="-400" b="1">
                <a:solidFill>
                  <a:srgbClr val="FFFFFF"/>
                </a:solidFill>
                <a:latin typeface="Arial"/>
                <a:cs typeface="Arial"/>
              </a:rPr>
              <a:t>....</a:t>
            </a:r>
            <a:r>
              <a:rPr dirty="0" baseline="27777" sz="4200" spc="-600">
                <a:solidFill>
                  <a:srgbClr val="BF0000"/>
                </a:solidFill>
                <a:latin typeface="Kristen ITC"/>
                <a:cs typeface="Kristen ITC"/>
              </a:rPr>
              <a:t>H</a:t>
            </a:r>
            <a:r>
              <a:rPr dirty="0" sz="2400" spc="-400" b="1">
                <a:solidFill>
                  <a:srgbClr val="FFFFFF"/>
                </a:solidFill>
                <a:latin typeface="Arial"/>
                <a:cs typeface="Arial"/>
              </a:rPr>
              <a:t>....</a:t>
            </a:r>
            <a:r>
              <a:rPr dirty="0" baseline="27777" sz="4200" spc="-600">
                <a:solidFill>
                  <a:srgbClr val="BF0000"/>
                </a:solidFill>
                <a:latin typeface="Kristen ITC"/>
                <a:cs typeface="Kristen ITC"/>
              </a:rPr>
              <a:t>O</a:t>
            </a:r>
            <a:r>
              <a:rPr dirty="0" sz="2400" spc="-400" b="1">
                <a:solidFill>
                  <a:srgbClr val="FFFFFF"/>
                </a:solidFill>
                <a:latin typeface="Arial"/>
                <a:cs typeface="Arial"/>
              </a:rPr>
              <a:t>....... </a:t>
            </a:r>
            <a:r>
              <a:rPr dirty="0" sz="2400" b="1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your favourite</a:t>
            </a:r>
            <a:r>
              <a:rPr dirty="0" sz="2400" spc="-10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singer?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640"/>
              </a:spcBef>
            </a:pP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4. </a:t>
            </a:r>
            <a:r>
              <a:rPr dirty="0" sz="2400" spc="-459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dirty="0" baseline="3968" sz="4200" spc="-690">
                <a:solidFill>
                  <a:srgbClr val="BF0000"/>
                </a:solidFill>
                <a:latin typeface="Kristen ITC"/>
                <a:cs typeface="Kristen ITC"/>
              </a:rPr>
              <a:t>W</a:t>
            </a:r>
            <a:r>
              <a:rPr dirty="0" sz="2400" spc="-459" b="1">
                <a:solidFill>
                  <a:srgbClr val="FFFFFF"/>
                </a:solidFill>
                <a:latin typeface="Arial"/>
                <a:cs typeface="Arial"/>
              </a:rPr>
              <a:t>....</a:t>
            </a:r>
            <a:r>
              <a:rPr dirty="0" baseline="3968" sz="4200" spc="-690">
                <a:solidFill>
                  <a:srgbClr val="BF0000"/>
                </a:solidFill>
                <a:latin typeface="Kristen ITC"/>
                <a:cs typeface="Kristen ITC"/>
              </a:rPr>
              <a:t>H</a:t>
            </a:r>
            <a:r>
              <a:rPr dirty="0" sz="2400" spc="-459" b="1">
                <a:solidFill>
                  <a:srgbClr val="FFFFFF"/>
                </a:solidFill>
                <a:latin typeface="Arial"/>
                <a:cs typeface="Arial"/>
              </a:rPr>
              <a:t>....</a:t>
            </a:r>
            <a:r>
              <a:rPr dirty="0" baseline="3968" sz="4200" spc="-690">
                <a:solidFill>
                  <a:srgbClr val="BF0000"/>
                </a:solidFill>
                <a:latin typeface="Kristen ITC"/>
                <a:cs typeface="Kristen ITC"/>
              </a:rPr>
              <a:t>E</a:t>
            </a:r>
            <a:r>
              <a:rPr dirty="0" sz="2400" spc="-459" b="1">
                <a:solidFill>
                  <a:srgbClr val="FFFFFF"/>
                </a:solidFill>
                <a:latin typeface="Arial"/>
                <a:cs typeface="Arial"/>
              </a:rPr>
              <a:t>....</a:t>
            </a:r>
            <a:r>
              <a:rPr dirty="0" baseline="3968" sz="4200" spc="-690">
                <a:solidFill>
                  <a:srgbClr val="BF0000"/>
                </a:solidFill>
                <a:latin typeface="Kristen ITC"/>
                <a:cs typeface="Kristen ITC"/>
              </a:rPr>
              <a:t>R</a:t>
            </a:r>
            <a:r>
              <a:rPr dirty="0" sz="2400" spc="-459" b="1">
                <a:solidFill>
                  <a:srgbClr val="FFFFFF"/>
                </a:solidFill>
                <a:latin typeface="Arial"/>
                <a:cs typeface="Arial"/>
              </a:rPr>
              <a:t>...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dirty="0" sz="2400" spc="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you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5800" y="4997450"/>
            <a:ext cx="890269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dirty="0" sz="2400" spc="5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z="2400" spc="-200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baseline="-5952" sz="4200" spc="-2722">
                <a:solidFill>
                  <a:srgbClr val="BF0000"/>
                </a:solidFill>
                <a:latin typeface="Kristen ITC"/>
                <a:cs typeface="Kristen ITC"/>
              </a:rPr>
              <a:t>E</a:t>
            </a:r>
            <a:r>
              <a:rPr dirty="0" sz="2400" spc="5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z="2400" b="1">
                <a:solidFill>
                  <a:srgbClr val="FFFFFF"/>
                </a:solidFill>
                <a:latin typeface="Arial"/>
                <a:cs typeface="Arial"/>
              </a:rPr>
              <a:t>?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97070" y="5241290"/>
            <a:ext cx="2814955" cy="807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332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5. </a:t>
            </a:r>
            <a:r>
              <a:rPr dirty="0" baseline="27777" sz="4200" spc="-697">
                <a:solidFill>
                  <a:srgbClr val="BF0000"/>
                </a:solidFill>
                <a:latin typeface="Kristen ITC"/>
                <a:cs typeface="Kristen ITC"/>
              </a:rPr>
              <a:t>W</a:t>
            </a:r>
            <a:r>
              <a:rPr dirty="0" sz="2400" spc="-465" b="1">
                <a:solidFill>
                  <a:srgbClr val="FFFFFF"/>
                </a:solidFill>
                <a:latin typeface="Arial"/>
                <a:cs typeface="Arial"/>
              </a:rPr>
              <a:t>....</a:t>
            </a:r>
            <a:r>
              <a:rPr dirty="0" baseline="27777" sz="4200" spc="-697">
                <a:solidFill>
                  <a:srgbClr val="BF0000"/>
                </a:solidFill>
                <a:latin typeface="Kristen ITC"/>
                <a:cs typeface="Kristen ITC"/>
              </a:rPr>
              <a:t>H</a:t>
            </a:r>
            <a:r>
              <a:rPr dirty="0" sz="2400" spc="-465" b="1">
                <a:solidFill>
                  <a:srgbClr val="FFFFFF"/>
                </a:solidFill>
                <a:latin typeface="Arial"/>
                <a:cs typeface="Arial"/>
              </a:rPr>
              <a:t>....</a:t>
            </a:r>
            <a:r>
              <a:rPr dirty="0" baseline="27777" sz="4200" spc="-697">
                <a:solidFill>
                  <a:srgbClr val="BF0000"/>
                </a:solidFill>
                <a:latin typeface="Kristen ITC"/>
                <a:cs typeface="Kristen ITC"/>
              </a:rPr>
              <a:t>E</a:t>
            </a:r>
            <a:r>
              <a:rPr dirty="0" sz="2400" spc="-465" b="1">
                <a:solidFill>
                  <a:srgbClr val="FFFFFF"/>
                </a:solidFill>
                <a:latin typeface="Arial"/>
                <a:cs typeface="Arial"/>
              </a:rPr>
              <a:t>....</a:t>
            </a:r>
            <a:r>
              <a:rPr dirty="0" baseline="27777" sz="4200" spc="-697">
                <a:solidFill>
                  <a:srgbClr val="BF0000"/>
                </a:solidFill>
                <a:latin typeface="Kristen ITC"/>
                <a:cs typeface="Kristen ITC"/>
              </a:rPr>
              <a:t>N</a:t>
            </a:r>
            <a:r>
              <a:rPr dirty="0" sz="2400" spc="-465" b="1">
                <a:solidFill>
                  <a:srgbClr val="FFFFFF"/>
                </a:solidFill>
                <a:latin typeface="Arial"/>
                <a:cs typeface="Arial"/>
              </a:rPr>
              <a:t>.... </a:t>
            </a:r>
            <a:r>
              <a:rPr dirty="0" sz="2400" b="1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dirty="0" sz="2400" spc="-2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your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840"/>
              </a:lnSpc>
            </a:pP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birthday?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67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182870" y="3065779"/>
            <a:ext cx="105918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Arial"/>
                <a:cs typeface="Arial"/>
              </a:rPr>
              <a:t>friend?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0869" y="3294379"/>
            <a:ext cx="107632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Sally’s.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63870" y="4403090"/>
            <a:ext cx="2812415" cy="1173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3120"/>
              </a:lnSpc>
              <a:spcBef>
                <a:spcPts val="100"/>
              </a:spcBef>
            </a:pPr>
            <a:r>
              <a:rPr dirty="0" sz="2400" spc="-325" b="1">
                <a:solidFill>
                  <a:srgbClr val="FFFFFF"/>
                </a:solidFill>
                <a:latin typeface="Arial"/>
                <a:cs typeface="Arial"/>
              </a:rPr>
              <a:t>12.</a:t>
            </a:r>
            <a:r>
              <a:rPr dirty="0" baseline="3968" sz="4200" spc="-487">
                <a:solidFill>
                  <a:srgbClr val="BF0000"/>
                </a:solidFill>
                <a:latin typeface="Kristen ITC"/>
                <a:cs typeface="Kristen ITC"/>
              </a:rPr>
              <a:t>W</a:t>
            </a:r>
            <a:r>
              <a:rPr dirty="0" sz="2400" spc="-325" b="1">
                <a:solidFill>
                  <a:srgbClr val="FFFFFF"/>
                </a:solidFill>
                <a:latin typeface="Arial"/>
                <a:cs typeface="Arial"/>
              </a:rPr>
              <a:t>....</a:t>
            </a:r>
            <a:r>
              <a:rPr dirty="0" baseline="3968" sz="4200" spc="-487">
                <a:solidFill>
                  <a:srgbClr val="BF0000"/>
                </a:solidFill>
                <a:latin typeface="Kristen ITC"/>
                <a:cs typeface="Kristen ITC"/>
              </a:rPr>
              <a:t>H</a:t>
            </a:r>
            <a:r>
              <a:rPr dirty="0" sz="2400" spc="-325" b="1">
                <a:solidFill>
                  <a:srgbClr val="FFFFFF"/>
                </a:solidFill>
                <a:latin typeface="Arial"/>
                <a:cs typeface="Arial"/>
              </a:rPr>
              <a:t>....</a:t>
            </a:r>
            <a:r>
              <a:rPr dirty="0" baseline="3968" sz="4200" spc="-487">
                <a:solidFill>
                  <a:srgbClr val="BF0000"/>
                </a:solidFill>
                <a:latin typeface="Kristen ITC"/>
                <a:cs typeface="Kristen ITC"/>
              </a:rPr>
              <a:t>E</a:t>
            </a:r>
            <a:r>
              <a:rPr dirty="0" sz="2400" spc="-325" b="1">
                <a:solidFill>
                  <a:srgbClr val="FFFFFF"/>
                </a:solidFill>
                <a:latin typeface="Arial"/>
                <a:cs typeface="Arial"/>
              </a:rPr>
              <a:t>...... </a:t>
            </a:r>
            <a:r>
              <a:rPr dirty="0" sz="2400" b="1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dirty="0" sz="24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your</a:t>
            </a:r>
            <a:endParaRPr sz="2400">
              <a:latin typeface="Arial"/>
              <a:cs typeface="Arial"/>
            </a:endParaRPr>
          </a:p>
          <a:p>
            <a:pPr marL="12700" marR="1031875">
              <a:lnSpc>
                <a:spcPts val="2880"/>
              </a:lnSpc>
              <a:spcBef>
                <a:spcPts val="254"/>
              </a:spcBef>
            </a:pPr>
            <a:r>
              <a:rPr dirty="0" sz="2400" spc="-10" b="1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dirty="0" sz="2400" spc="5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z="2400" spc="-10" b="1">
                <a:solidFill>
                  <a:srgbClr val="FFFFFF"/>
                </a:solidFill>
                <a:latin typeface="Arial"/>
                <a:cs typeface="Arial"/>
              </a:rPr>
              <a:t>ad</a:t>
            </a:r>
            <a:r>
              <a:rPr dirty="0" sz="2400" spc="-1145" b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dirty="0" baseline="-5952" sz="4200" spc="-1950">
                <a:solidFill>
                  <a:srgbClr val="BF0000"/>
                </a:solidFill>
                <a:latin typeface="Kristen ITC"/>
                <a:cs typeface="Kristen ITC"/>
              </a:rPr>
              <a:t>N</a:t>
            </a:r>
            <a:r>
              <a:rPr dirty="0" sz="2400" spc="-1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2400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z="2400" spc="10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z="2400" spc="-10" b="1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dirty="0" sz="2400" b="1">
                <a:solidFill>
                  <a:srgbClr val="FFFFFF"/>
                </a:solidFill>
                <a:latin typeface="Arial"/>
                <a:cs typeface="Arial"/>
              </a:rPr>
              <a:t>? 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Tomorrow.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87270" y="3792220"/>
            <a:ext cx="5651500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10. </a:t>
            </a:r>
            <a:r>
              <a:rPr dirty="0" sz="2400" spc="-235" b="1">
                <a:solidFill>
                  <a:srgbClr val="FFFFFF"/>
                </a:solidFill>
                <a:latin typeface="Arial"/>
                <a:cs typeface="Arial"/>
              </a:rPr>
              <a:t>..........</a:t>
            </a:r>
            <a:r>
              <a:rPr dirty="0" baseline="15873" sz="4200" spc="-352">
                <a:solidFill>
                  <a:srgbClr val="BF0000"/>
                </a:solidFill>
                <a:latin typeface="Kristen ITC"/>
                <a:cs typeface="Kristen ITC"/>
              </a:rPr>
              <a:t>H</a:t>
            </a:r>
            <a:r>
              <a:rPr dirty="0" sz="2400" spc="-235" b="1">
                <a:solidFill>
                  <a:srgbClr val="FFFFFF"/>
                </a:solidFill>
                <a:latin typeface="Arial"/>
                <a:cs typeface="Arial"/>
              </a:rPr>
              <a:t>....</a:t>
            </a:r>
            <a:r>
              <a:rPr dirty="0" baseline="15873" sz="4200" spc="-352">
                <a:solidFill>
                  <a:srgbClr val="BF0000"/>
                </a:solidFill>
                <a:latin typeface="Kristen ITC"/>
                <a:cs typeface="Kristen ITC"/>
              </a:rPr>
              <a:t>O</a:t>
            </a:r>
            <a:r>
              <a:rPr dirty="0" sz="2400" spc="-235" b="1">
                <a:solidFill>
                  <a:srgbClr val="FFFFFF"/>
                </a:solidFill>
                <a:latin typeface="Arial"/>
                <a:cs typeface="Arial"/>
              </a:rPr>
              <a:t>....</a:t>
            </a:r>
            <a:r>
              <a:rPr dirty="0" baseline="15873" sz="4200" spc="-352">
                <a:solidFill>
                  <a:srgbClr val="BF0000"/>
                </a:solidFill>
                <a:latin typeface="Kristen ITC"/>
                <a:cs typeface="Kristen ITC"/>
              </a:rPr>
              <a:t>W</a:t>
            </a:r>
            <a:r>
              <a:rPr dirty="0" sz="2400" spc="-235" b="1">
                <a:solidFill>
                  <a:srgbClr val="FFFFFF"/>
                </a:solidFill>
                <a:latin typeface="Arial"/>
                <a:cs typeface="Arial"/>
              </a:rPr>
              <a:t>........... </a:t>
            </a:r>
            <a:r>
              <a:rPr dirty="0" sz="2400" b="1">
                <a:solidFill>
                  <a:srgbClr val="FFFFFF"/>
                </a:solidFill>
                <a:latin typeface="Arial"/>
                <a:cs typeface="Arial"/>
              </a:rPr>
              <a:t>is this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book?</a:t>
            </a:r>
            <a:r>
              <a:rPr dirty="0" sz="2400" spc="-27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£12.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1869" y="1888490"/>
            <a:ext cx="7716520" cy="12128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955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7. </a:t>
            </a:r>
            <a:r>
              <a:rPr dirty="0" sz="2400" spc="-315" b="1">
                <a:solidFill>
                  <a:srgbClr val="FFFFFF"/>
                </a:solidFill>
                <a:latin typeface="Arial"/>
                <a:cs typeface="Arial"/>
              </a:rPr>
              <a:t>.....</a:t>
            </a:r>
            <a:r>
              <a:rPr dirty="0" baseline="15873" sz="4200" spc="-472">
                <a:solidFill>
                  <a:srgbClr val="BF0000"/>
                </a:solidFill>
                <a:latin typeface="Kristen ITC"/>
                <a:cs typeface="Kristen ITC"/>
              </a:rPr>
              <a:t>H</a:t>
            </a:r>
            <a:r>
              <a:rPr dirty="0" sz="2400" spc="-315" b="1">
                <a:solidFill>
                  <a:srgbClr val="FFFFFF"/>
                </a:solidFill>
                <a:latin typeface="Arial"/>
                <a:cs typeface="Arial"/>
              </a:rPr>
              <a:t>...</a:t>
            </a:r>
            <a:r>
              <a:rPr dirty="0" baseline="15873" sz="4200" spc="-472">
                <a:solidFill>
                  <a:srgbClr val="BF0000"/>
                </a:solidFill>
                <a:latin typeface="Kristen ITC"/>
                <a:cs typeface="Kristen ITC"/>
              </a:rPr>
              <a:t>O</a:t>
            </a:r>
            <a:r>
              <a:rPr dirty="0" sz="2400" spc="-315" b="1">
                <a:solidFill>
                  <a:srgbClr val="FFFFFF"/>
                </a:solidFill>
                <a:latin typeface="Arial"/>
                <a:cs typeface="Arial"/>
              </a:rPr>
              <a:t>....</a:t>
            </a:r>
            <a:r>
              <a:rPr dirty="0" baseline="15873" sz="4200" spc="-472">
                <a:solidFill>
                  <a:srgbClr val="BF0000"/>
                </a:solidFill>
                <a:latin typeface="Kristen ITC"/>
                <a:cs typeface="Kristen ITC"/>
              </a:rPr>
              <a:t>W</a:t>
            </a:r>
            <a:r>
              <a:rPr dirty="0" sz="2400" spc="-315" b="1">
                <a:solidFill>
                  <a:srgbClr val="FFFFFF"/>
                </a:solidFill>
                <a:latin typeface="Arial"/>
                <a:cs typeface="Arial"/>
              </a:rPr>
              <a:t>.........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dogs </a:t>
            </a:r>
            <a:r>
              <a:rPr dirty="0" sz="2400" spc="-10" b="1">
                <a:latin typeface="Arial"/>
                <a:cs typeface="Arial"/>
              </a:rPr>
              <a:t>have you </a:t>
            </a:r>
            <a:r>
              <a:rPr dirty="0" sz="2400" spc="-5" b="1">
                <a:latin typeface="Arial"/>
                <a:cs typeface="Arial"/>
              </a:rPr>
              <a:t>got?</a:t>
            </a:r>
            <a:r>
              <a:rPr dirty="0" sz="2400" spc="4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2</a:t>
            </a:r>
            <a:endParaRPr sz="2400">
              <a:latin typeface="Arial"/>
              <a:cs typeface="Arial"/>
            </a:endParaRPr>
          </a:p>
          <a:p>
            <a:pPr marL="468630">
              <a:lnSpc>
                <a:spcPts val="2955"/>
              </a:lnSpc>
            </a:pPr>
            <a:r>
              <a:rPr dirty="0" sz="2800" spc="165">
                <a:solidFill>
                  <a:srgbClr val="BF0000"/>
                </a:solidFill>
                <a:latin typeface="Kristen ITC"/>
                <a:cs typeface="Kristen ITC"/>
              </a:rPr>
              <a:t>MANY</a:t>
            </a:r>
            <a:endParaRPr sz="2800">
              <a:latin typeface="Kristen ITC"/>
              <a:cs typeface="Kristen ITC"/>
            </a:endParaRPr>
          </a:p>
          <a:p>
            <a:pPr marL="4203700">
              <a:lnSpc>
                <a:spcPct val="100000"/>
              </a:lnSpc>
              <a:spcBef>
                <a:spcPts val="80"/>
              </a:spcBef>
            </a:pPr>
            <a:r>
              <a:rPr dirty="0" sz="2400" spc="-5" b="1">
                <a:latin typeface="Arial"/>
                <a:cs typeface="Arial"/>
              </a:rPr>
              <a:t>9. </a:t>
            </a:r>
            <a:r>
              <a:rPr dirty="0" sz="2400" spc="-400" b="1">
                <a:latin typeface="Arial"/>
                <a:cs typeface="Arial"/>
              </a:rPr>
              <a:t>.</a:t>
            </a:r>
            <a:r>
              <a:rPr dirty="0" baseline="3968" sz="4200" spc="-600">
                <a:solidFill>
                  <a:srgbClr val="BF0000"/>
                </a:solidFill>
                <a:latin typeface="Kristen ITC"/>
                <a:cs typeface="Kristen ITC"/>
              </a:rPr>
              <a:t>W</a:t>
            </a:r>
            <a:r>
              <a:rPr dirty="0" sz="2400" spc="-400" b="1">
                <a:latin typeface="Arial"/>
                <a:cs typeface="Arial"/>
              </a:rPr>
              <a:t>....</a:t>
            </a:r>
            <a:r>
              <a:rPr dirty="0" baseline="3968" sz="4200" spc="-600">
                <a:solidFill>
                  <a:srgbClr val="BF0000"/>
                </a:solidFill>
                <a:latin typeface="Kristen ITC"/>
                <a:cs typeface="Kristen ITC"/>
              </a:rPr>
              <a:t>H</a:t>
            </a:r>
            <a:r>
              <a:rPr dirty="0" sz="2400" spc="-400" b="1">
                <a:latin typeface="Arial"/>
                <a:cs typeface="Arial"/>
              </a:rPr>
              <a:t>....</a:t>
            </a:r>
            <a:r>
              <a:rPr dirty="0" baseline="3968" sz="4200" spc="-600">
                <a:solidFill>
                  <a:srgbClr val="BF0000"/>
                </a:solidFill>
                <a:latin typeface="Kristen ITC"/>
                <a:cs typeface="Kristen ITC"/>
              </a:rPr>
              <a:t>O</a:t>
            </a:r>
            <a:r>
              <a:rPr dirty="0" sz="2400" spc="-400" b="1">
                <a:latin typeface="Arial"/>
                <a:cs typeface="Arial"/>
              </a:rPr>
              <a:t>....... </a:t>
            </a:r>
            <a:r>
              <a:rPr dirty="0" sz="2400" b="1">
                <a:latin typeface="Arial"/>
                <a:cs typeface="Arial"/>
              </a:rPr>
              <a:t>is </a:t>
            </a:r>
            <a:r>
              <a:rPr dirty="0" sz="2400" spc="-5" b="1">
                <a:latin typeface="Arial"/>
                <a:cs typeface="Arial"/>
              </a:rPr>
              <a:t>your</a:t>
            </a:r>
            <a:r>
              <a:rPr dirty="0" sz="2400" spc="-150" b="1">
                <a:latin typeface="Arial"/>
                <a:cs typeface="Arial"/>
              </a:rPr>
              <a:t> </a:t>
            </a:r>
            <a:r>
              <a:rPr dirty="0" sz="2400" spc="-5" b="1">
                <a:latin typeface="Arial"/>
                <a:cs typeface="Arial"/>
              </a:rPr>
              <a:t>best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0869" y="2877820"/>
            <a:ext cx="4036695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465" b="1">
                <a:solidFill>
                  <a:srgbClr val="FFFFFF"/>
                </a:solidFill>
                <a:latin typeface="Arial"/>
                <a:cs typeface="Arial"/>
              </a:rPr>
              <a:t>8.</a:t>
            </a:r>
            <a:r>
              <a:rPr dirty="0" baseline="15873" sz="4200" spc="-697">
                <a:solidFill>
                  <a:srgbClr val="BF0000"/>
                </a:solidFill>
                <a:latin typeface="Kristen ITC"/>
                <a:cs typeface="Kristen ITC"/>
              </a:rPr>
              <a:t>W</a:t>
            </a:r>
            <a:r>
              <a:rPr dirty="0" sz="2400" spc="-465" b="1">
                <a:solidFill>
                  <a:srgbClr val="FFFFFF"/>
                </a:solidFill>
                <a:latin typeface="Arial"/>
                <a:cs typeface="Arial"/>
              </a:rPr>
              <a:t>...</a:t>
            </a:r>
            <a:r>
              <a:rPr dirty="0" baseline="15873" sz="4200" spc="-697">
                <a:solidFill>
                  <a:srgbClr val="BF0000"/>
                </a:solidFill>
                <a:latin typeface="Kristen ITC"/>
                <a:cs typeface="Kristen ITC"/>
              </a:rPr>
              <a:t>H</a:t>
            </a:r>
            <a:r>
              <a:rPr dirty="0" sz="2400" spc="-465" b="1">
                <a:solidFill>
                  <a:srgbClr val="FFFFFF"/>
                </a:solidFill>
                <a:latin typeface="Arial"/>
                <a:cs typeface="Arial"/>
              </a:rPr>
              <a:t>....</a:t>
            </a:r>
            <a:r>
              <a:rPr dirty="0" baseline="15873" sz="4200" spc="-697">
                <a:solidFill>
                  <a:srgbClr val="BF0000"/>
                </a:solidFill>
                <a:latin typeface="Kristen ITC"/>
                <a:cs typeface="Kristen ITC"/>
              </a:rPr>
              <a:t>O</a:t>
            </a:r>
            <a:r>
              <a:rPr dirty="0" sz="2400" spc="-465" b="1">
                <a:solidFill>
                  <a:srgbClr val="FFFFFF"/>
                </a:solidFill>
                <a:latin typeface="Arial"/>
                <a:cs typeface="Arial"/>
              </a:rPr>
              <a:t>....</a:t>
            </a:r>
            <a:r>
              <a:rPr dirty="0" baseline="15873" sz="4200" spc="-697">
                <a:solidFill>
                  <a:srgbClr val="BF0000"/>
                </a:solidFill>
                <a:latin typeface="Kristen ITC"/>
                <a:cs typeface="Kristen ITC"/>
              </a:rPr>
              <a:t>S</a:t>
            </a:r>
            <a:r>
              <a:rPr dirty="0" sz="2400" spc="-465" b="1">
                <a:solidFill>
                  <a:srgbClr val="FFFFFF"/>
                </a:solidFill>
                <a:latin typeface="Arial"/>
                <a:cs typeface="Arial"/>
              </a:rPr>
              <a:t>...</a:t>
            </a:r>
            <a:r>
              <a:rPr dirty="0" baseline="15873" sz="4200" spc="-697">
                <a:solidFill>
                  <a:srgbClr val="BF0000"/>
                </a:solidFill>
                <a:latin typeface="Kristen ITC"/>
                <a:cs typeface="Kristen ITC"/>
              </a:rPr>
              <a:t>E</a:t>
            </a:r>
            <a:r>
              <a:rPr dirty="0" sz="2400" spc="-465" b="1">
                <a:solidFill>
                  <a:srgbClr val="FFFFFF"/>
                </a:solidFill>
                <a:latin typeface="Arial"/>
                <a:cs typeface="Arial"/>
              </a:rPr>
              <a:t>..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pen </a:t>
            </a:r>
            <a:r>
              <a:rPr dirty="0" sz="2400" b="1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this?</a:t>
            </a:r>
            <a:r>
              <a:rPr dirty="0" sz="2400" spc="-1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FFFFFF"/>
                </a:solidFill>
                <a:latin typeface="Arial"/>
                <a:cs typeface="Arial"/>
              </a:rPr>
              <a:t>It’s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10869" y="4118609"/>
            <a:ext cx="4975225" cy="2344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35580">
              <a:lnSpc>
                <a:spcPct val="100000"/>
              </a:lnSpc>
              <a:spcBef>
                <a:spcPts val="100"/>
              </a:spcBef>
            </a:pPr>
            <a:r>
              <a:rPr dirty="0" sz="2800" spc="165">
                <a:solidFill>
                  <a:srgbClr val="BF0000"/>
                </a:solidFill>
                <a:latin typeface="Kristen ITC"/>
                <a:cs typeface="Kristen ITC"/>
              </a:rPr>
              <a:t>MUCH</a:t>
            </a:r>
            <a:endParaRPr sz="2800">
              <a:latin typeface="Kristen ITC"/>
              <a:cs typeface="Kristen ITC"/>
            </a:endParaRPr>
          </a:p>
          <a:p>
            <a:pPr marL="12700">
              <a:lnSpc>
                <a:spcPts val="3120"/>
              </a:lnSpc>
              <a:spcBef>
                <a:spcPts val="2480"/>
              </a:spcBef>
            </a:pPr>
            <a:r>
              <a:rPr dirty="0" sz="2400" spc="-10" b="1">
                <a:solidFill>
                  <a:srgbClr val="FFFFFF"/>
                </a:solidFill>
                <a:latin typeface="Arial"/>
                <a:cs typeface="Arial"/>
              </a:rPr>
              <a:t>11. </a:t>
            </a:r>
            <a:r>
              <a:rPr dirty="0" sz="2400" spc="-270" b="1">
                <a:solidFill>
                  <a:srgbClr val="FFFFFF"/>
                </a:solidFill>
                <a:latin typeface="Arial"/>
                <a:cs typeface="Arial"/>
              </a:rPr>
              <a:t>.........</a:t>
            </a:r>
            <a:r>
              <a:rPr dirty="0" baseline="15873" sz="4200" spc="-405">
                <a:solidFill>
                  <a:srgbClr val="BF0000"/>
                </a:solidFill>
                <a:latin typeface="Kristen ITC"/>
                <a:cs typeface="Kristen ITC"/>
              </a:rPr>
              <a:t>H</a:t>
            </a:r>
            <a:r>
              <a:rPr dirty="0" sz="2400" spc="-270" b="1">
                <a:solidFill>
                  <a:srgbClr val="FFFFFF"/>
                </a:solidFill>
                <a:latin typeface="Arial"/>
                <a:cs typeface="Arial"/>
              </a:rPr>
              <a:t>....</a:t>
            </a:r>
            <a:r>
              <a:rPr dirty="0" baseline="15873" sz="4200" spc="-405">
                <a:solidFill>
                  <a:srgbClr val="BF0000"/>
                </a:solidFill>
                <a:latin typeface="Kristen ITC"/>
                <a:cs typeface="Kristen ITC"/>
              </a:rPr>
              <a:t>O</a:t>
            </a:r>
            <a:r>
              <a:rPr dirty="0" sz="2400" spc="-270" b="1">
                <a:solidFill>
                  <a:srgbClr val="FFFFFF"/>
                </a:solidFill>
                <a:latin typeface="Arial"/>
                <a:cs typeface="Arial"/>
              </a:rPr>
              <a:t>....</a:t>
            </a:r>
            <a:r>
              <a:rPr dirty="0" baseline="15873" sz="4200" spc="-405">
                <a:solidFill>
                  <a:srgbClr val="BF0000"/>
                </a:solidFill>
                <a:latin typeface="Kristen ITC"/>
                <a:cs typeface="Kristen ITC"/>
              </a:rPr>
              <a:t>I</a:t>
            </a:r>
            <a:r>
              <a:rPr dirty="0" sz="2400" spc="-270" b="1">
                <a:solidFill>
                  <a:srgbClr val="FFFFFF"/>
                </a:solidFill>
                <a:latin typeface="Arial"/>
                <a:cs typeface="Arial"/>
              </a:rPr>
              <a:t>..</a:t>
            </a:r>
            <a:r>
              <a:rPr dirty="0" baseline="15873" sz="4200" spc="-405">
                <a:solidFill>
                  <a:srgbClr val="BF0000"/>
                </a:solidFill>
                <a:latin typeface="Kristen ITC"/>
                <a:cs typeface="Kristen ITC"/>
              </a:rPr>
              <a:t>W</a:t>
            </a:r>
            <a:r>
              <a:rPr dirty="0" sz="2400" spc="-270" b="1">
                <a:solidFill>
                  <a:srgbClr val="FFFFFF"/>
                </a:solidFill>
                <a:latin typeface="Arial"/>
                <a:cs typeface="Arial"/>
              </a:rPr>
              <a:t>.........</a:t>
            </a:r>
            <a:r>
              <a:rPr dirty="0" sz="2400" spc="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sugar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3120"/>
              </a:lnSpc>
            </a:pPr>
            <a:r>
              <a:rPr dirty="0" sz="2400" b="1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dirty="0" sz="2400" spc="-85" b="1">
                <a:solidFill>
                  <a:srgbClr val="FFFFFF"/>
                </a:solidFill>
                <a:latin typeface="Arial"/>
                <a:cs typeface="Arial"/>
              </a:rPr>
              <a:t>there?</a:t>
            </a:r>
            <a:r>
              <a:rPr dirty="0" baseline="6944" sz="4200" spc="-127">
                <a:solidFill>
                  <a:srgbClr val="BF0000"/>
                </a:solidFill>
                <a:latin typeface="Kristen ITC"/>
                <a:cs typeface="Kristen ITC"/>
              </a:rPr>
              <a:t>MUCH</a:t>
            </a:r>
            <a:endParaRPr baseline="6944" sz="4200">
              <a:latin typeface="Kristen ITC"/>
              <a:cs typeface="Kristen ITC"/>
            </a:endParaRPr>
          </a:p>
          <a:p>
            <a:pPr marL="850900">
              <a:lnSpc>
                <a:spcPct val="100000"/>
              </a:lnSpc>
              <a:spcBef>
                <a:spcPts val="2820"/>
              </a:spcBef>
            </a:pPr>
            <a:r>
              <a:rPr dirty="0" sz="2400" spc="-390" b="1">
                <a:solidFill>
                  <a:srgbClr val="FFFFFF"/>
                </a:solidFill>
                <a:latin typeface="Arial"/>
                <a:cs typeface="Arial"/>
              </a:rPr>
              <a:t>13.</a:t>
            </a:r>
            <a:r>
              <a:rPr dirty="0" baseline="16865" sz="4200" spc="-585">
                <a:solidFill>
                  <a:srgbClr val="BF0000"/>
                </a:solidFill>
                <a:latin typeface="Kristen ITC"/>
                <a:cs typeface="Kristen ITC"/>
              </a:rPr>
              <a:t>W</a:t>
            </a:r>
            <a:r>
              <a:rPr dirty="0" sz="2400" spc="-390" b="1">
                <a:solidFill>
                  <a:srgbClr val="FFFFFF"/>
                </a:solidFill>
                <a:latin typeface="Arial"/>
                <a:cs typeface="Arial"/>
              </a:rPr>
              <a:t>...</a:t>
            </a:r>
            <a:r>
              <a:rPr dirty="0" baseline="16865" sz="4200" spc="-585">
                <a:solidFill>
                  <a:srgbClr val="BF0000"/>
                </a:solidFill>
                <a:latin typeface="Kristen ITC"/>
                <a:cs typeface="Kristen ITC"/>
              </a:rPr>
              <a:t>H</a:t>
            </a:r>
            <a:r>
              <a:rPr dirty="0" sz="2400" spc="-390" b="1">
                <a:solidFill>
                  <a:srgbClr val="FFFFFF"/>
                </a:solidFill>
                <a:latin typeface="Arial"/>
                <a:cs typeface="Arial"/>
              </a:rPr>
              <a:t>....</a:t>
            </a:r>
            <a:r>
              <a:rPr dirty="0" baseline="16865" sz="4200" spc="-585">
                <a:solidFill>
                  <a:srgbClr val="BF0000"/>
                </a:solidFill>
                <a:latin typeface="Kristen ITC"/>
                <a:cs typeface="Kristen ITC"/>
              </a:rPr>
              <a:t>A</a:t>
            </a:r>
            <a:r>
              <a:rPr dirty="0" sz="2400" spc="-390" b="1">
                <a:solidFill>
                  <a:srgbClr val="FFFFFF"/>
                </a:solidFill>
                <a:latin typeface="Arial"/>
                <a:cs typeface="Arial"/>
              </a:rPr>
              <a:t>....</a:t>
            </a:r>
            <a:r>
              <a:rPr dirty="0" baseline="16865" sz="4200" spc="-585">
                <a:solidFill>
                  <a:srgbClr val="BF0000"/>
                </a:solidFill>
                <a:latin typeface="Kristen ITC"/>
                <a:cs typeface="Kristen ITC"/>
              </a:rPr>
              <a:t>T</a:t>
            </a:r>
            <a:r>
              <a:rPr dirty="0" sz="2400" spc="-390" b="1">
                <a:solidFill>
                  <a:srgbClr val="FFFFFF"/>
                </a:solidFill>
                <a:latin typeface="Arial"/>
                <a:cs typeface="Arial"/>
              </a:rPr>
              <a:t>..... </a:t>
            </a:r>
            <a:r>
              <a:rPr dirty="0" sz="2400" b="1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your</a:t>
            </a:r>
            <a:r>
              <a:rPr dirty="0" sz="2400" spc="-2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e-mail?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811270" y="669290"/>
            <a:ext cx="4465320" cy="8178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3120"/>
              </a:lnSpc>
              <a:spcBef>
                <a:spcPts val="100"/>
              </a:spcBef>
            </a:pPr>
            <a:r>
              <a:rPr dirty="0" sz="2400" spc="-5">
                <a:solidFill>
                  <a:srgbClr val="000000"/>
                </a:solidFill>
              </a:rPr>
              <a:t>6. </a:t>
            </a:r>
            <a:r>
              <a:rPr dirty="0" sz="2400" spc="-260">
                <a:solidFill>
                  <a:srgbClr val="000000"/>
                </a:solidFill>
              </a:rPr>
              <a:t>.......</a:t>
            </a:r>
            <a:r>
              <a:rPr dirty="0" baseline="15873" sz="4200" spc="-390" b="0">
                <a:solidFill>
                  <a:srgbClr val="BF0000"/>
                </a:solidFill>
                <a:latin typeface="Kristen ITC"/>
                <a:cs typeface="Kristen ITC"/>
              </a:rPr>
              <a:t>H</a:t>
            </a:r>
            <a:r>
              <a:rPr dirty="0" sz="2400" spc="-260">
                <a:solidFill>
                  <a:srgbClr val="000000"/>
                </a:solidFill>
              </a:rPr>
              <a:t>....</a:t>
            </a:r>
            <a:r>
              <a:rPr dirty="0" baseline="15873" sz="4200" spc="-390" b="0">
                <a:solidFill>
                  <a:srgbClr val="BF0000"/>
                </a:solidFill>
                <a:latin typeface="Kristen ITC"/>
                <a:cs typeface="Kristen ITC"/>
              </a:rPr>
              <a:t>O</a:t>
            </a:r>
            <a:r>
              <a:rPr dirty="0" sz="2400" spc="-260">
                <a:solidFill>
                  <a:srgbClr val="000000"/>
                </a:solidFill>
              </a:rPr>
              <a:t>....</a:t>
            </a:r>
            <a:r>
              <a:rPr dirty="0" baseline="15873" sz="4200" spc="-390" b="0">
                <a:solidFill>
                  <a:srgbClr val="BF0000"/>
                </a:solidFill>
                <a:latin typeface="Kristen ITC"/>
                <a:cs typeface="Kristen ITC"/>
              </a:rPr>
              <a:t>W</a:t>
            </a:r>
            <a:r>
              <a:rPr dirty="0" sz="2400" spc="-260">
                <a:solidFill>
                  <a:srgbClr val="000000"/>
                </a:solidFill>
              </a:rPr>
              <a:t>........... </a:t>
            </a:r>
            <a:r>
              <a:rPr dirty="0" sz="2400" spc="-5">
                <a:solidFill>
                  <a:srgbClr val="000000"/>
                </a:solidFill>
              </a:rPr>
              <a:t>do you</a:t>
            </a:r>
            <a:r>
              <a:rPr dirty="0" sz="2400" spc="-160">
                <a:solidFill>
                  <a:srgbClr val="000000"/>
                </a:solidFill>
              </a:rPr>
              <a:t> </a:t>
            </a:r>
            <a:r>
              <a:rPr dirty="0" sz="2400" spc="-5">
                <a:solidFill>
                  <a:srgbClr val="000000"/>
                </a:solidFill>
              </a:rPr>
              <a:t>eat</a:t>
            </a:r>
            <a:endParaRPr sz="2400">
              <a:latin typeface="Kristen ITC"/>
              <a:cs typeface="Kristen ITC"/>
            </a:endParaRPr>
          </a:p>
          <a:p>
            <a:pPr marL="12700">
              <a:lnSpc>
                <a:spcPts val="3120"/>
              </a:lnSpc>
            </a:pPr>
            <a:r>
              <a:rPr dirty="0" sz="2400" spc="-5">
                <a:solidFill>
                  <a:srgbClr val="000000"/>
                </a:solidFill>
              </a:rPr>
              <a:t>fast </a:t>
            </a:r>
            <a:r>
              <a:rPr dirty="0" sz="2400" spc="-765">
                <a:solidFill>
                  <a:srgbClr val="000000"/>
                </a:solidFill>
              </a:rPr>
              <a:t>f</a:t>
            </a:r>
            <a:r>
              <a:rPr dirty="0" baseline="5952" sz="4200" spc="-1147" b="0">
                <a:solidFill>
                  <a:srgbClr val="BF0000"/>
                </a:solidFill>
                <a:latin typeface="Kristen ITC"/>
                <a:cs typeface="Kristen ITC"/>
              </a:rPr>
              <a:t>O</a:t>
            </a:r>
            <a:r>
              <a:rPr dirty="0" sz="2400" spc="-765">
                <a:solidFill>
                  <a:srgbClr val="000000"/>
                </a:solidFill>
              </a:rPr>
              <a:t>oo</a:t>
            </a:r>
            <a:r>
              <a:rPr dirty="0" baseline="5952" sz="4200" spc="-1147" b="0">
                <a:solidFill>
                  <a:srgbClr val="BF0000"/>
                </a:solidFill>
                <a:latin typeface="Kristen ITC"/>
                <a:cs typeface="Kristen ITC"/>
              </a:rPr>
              <a:t>F</a:t>
            </a:r>
            <a:r>
              <a:rPr dirty="0" sz="2400" spc="-765">
                <a:solidFill>
                  <a:srgbClr val="000000"/>
                </a:solidFill>
              </a:rPr>
              <a:t>d</a:t>
            </a:r>
            <a:r>
              <a:rPr dirty="0" baseline="5952" sz="4200" spc="-1147" b="0">
                <a:solidFill>
                  <a:srgbClr val="BF0000"/>
                </a:solidFill>
                <a:latin typeface="Kristen ITC"/>
                <a:cs typeface="Kristen ITC"/>
              </a:rPr>
              <a:t>T</a:t>
            </a:r>
            <a:r>
              <a:rPr dirty="0" sz="2400" spc="-765">
                <a:solidFill>
                  <a:srgbClr val="000000"/>
                </a:solidFill>
              </a:rPr>
              <a:t>?</a:t>
            </a:r>
            <a:r>
              <a:rPr dirty="0" sz="2400" spc="-60">
                <a:solidFill>
                  <a:srgbClr val="000000"/>
                </a:solidFill>
              </a:rPr>
              <a:t> </a:t>
            </a:r>
            <a:r>
              <a:rPr dirty="0" baseline="5952" sz="4200" spc="-952" b="0">
                <a:solidFill>
                  <a:srgbClr val="BF0000"/>
                </a:solidFill>
                <a:latin typeface="Kristen ITC"/>
                <a:cs typeface="Kristen ITC"/>
              </a:rPr>
              <a:t>E</a:t>
            </a:r>
            <a:r>
              <a:rPr dirty="0" sz="2400" spc="-635">
                <a:solidFill>
                  <a:srgbClr val="000000"/>
                </a:solidFill>
              </a:rPr>
              <a:t>Th</a:t>
            </a:r>
            <a:r>
              <a:rPr dirty="0" baseline="5952" sz="4200" spc="-952" b="0">
                <a:solidFill>
                  <a:srgbClr val="BF0000"/>
                </a:solidFill>
                <a:latin typeface="Kristen ITC"/>
                <a:cs typeface="Kristen ITC"/>
              </a:rPr>
              <a:t>N</a:t>
            </a:r>
            <a:r>
              <a:rPr dirty="0" sz="2400" spc="-635">
                <a:solidFill>
                  <a:srgbClr val="000000"/>
                </a:solidFill>
              </a:rPr>
              <a:t>ree </a:t>
            </a:r>
            <a:r>
              <a:rPr dirty="0" sz="2400" spc="-5">
                <a:solidFill>
                  <a:srgbClr val="000000"/>
                </a:solidFill>
              </a:rPr>
              <a:t>times </a:t>
            </a:r>
            <a:r>
              <a:rPr dirty="0" sz="2400">
                <a:solidFill>
                  <a:srgbClr val="000000"/>
                </a:solidFill>
              </a:rPr>
              <a:t>a</a:t>
            </a:r>
            <a:r>
              <a:rPr dirty="0" sz="2400" spc="-5">
                <a:solidFill>
                  <a:srgbClr val="000000"/>
                </a:solidFill>
              </a:rPr>
              <a:t> week.</a:t>
            </a:r>
            <a:endParaRPr sz="2400">
              <a:latin typeface="Kristen ITC"/>
              <a:cs typeface="Kristen ITC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67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910378" y="6069329"/>
            <a:ext cx="214185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Two years</a:t>
            </a:r>
            <a:r>
              <a:rPr dirty="0" sz="2400" spc="-7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old.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20995" y="720090"/>
            <a:ext cx="315722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 b="1">
                <a:latin typeface="Arial"/>
                <a:cs typeface="Arial"/>
              </a:rPr>
              <a:t>Because her cat </a:t>
            </a:r>
            <a:r>
              <a:rPr dirty="0" sz="2400" spc="-5" b="1">
                <a:latin typeface="Arial"/>
                <a:cs typeface="Arial"/>
              </a:rPr>
              <a:t>died.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82996" y="2548890"/>
            <a:ext cx="141160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 b="1">
                <a:latin typeface="Arial"/>
                <a:cs typeface="Arial"/>
              </a:rPr>
              <a:t>Le</a:t>
            </a:r>
            <a:r>
              <a:rPr dirty="0" sz="2400" spc="5" b="1">
                <a:latin typeface="Arial"/>
                <a:cs typeface="Arial"/>
              </a:rPr>
              <a:t>o</a:t>
            </a:r>
            <a:r>
              <a:rPr dirty="0" sz="2400" spc="-10" b="1">
                <a:latin typeface="Arial"/>
                <a:cs typeface="Arial"/>
              </a:rPr>
              <a:t>na</a:t>
            </a:r>
            <a:r>
              <a:rPr dirty="0" sz="2400" spc="5" b="1">
                <a:latin typeface="Arial"/>
                <a:cs typeface="Arial"/>
              </a:rPr>
              <a:t>r</a:t>
            </a:r>
            <a:r>
              <a:rPr dirty="0" sz="2400" spc="-10" b="1">
                <a:latin typeface="Arial"/>
                <a:cs typeface="Arial"/>
              </a:rPr>
              <a:t>d</a:t>
            </a:r>
            <a:r>
              <a:rPr dirty="0" sz="2400" b="1">
                <a:latin typeface="Arial"/>
                <a:cs typeface="Arial"/>
              </a:rPr>
              <a:t>o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7469" y="1583690"/>
            <a:ext cx="5585460" cy="1366520"/>
          </a:xfrm>
          <a:prstGeom prst="rect">
            <a:avLst/>
          </a:prstGeom>
        </p:spPr>
        <p:txBody>
          <a:bodyPr wrap="square" lIns="0" tIns="75565" rIns="0" bIns="0" rtlCol="0" vert="horz">
            <a:spAutoFit/>
          </a:bodyPr>
          <a:lstStyle/>
          <a:p>
            <a:pPr marL="849630" marR="5080">
              <a:lnSpc>
                <a:spcPts val="2880"/>
              </a:lnSpc>
              <a:spcBef>
                <a:spcPts val="595"/>
              </a:spcBef>
              <a:buClr>
                <a:srgbClr val="FFFFFF"/>
              </a:buClr>
              <a:buSzPct val="85714"/>
              <a:buFont typeface="Arial"/>
              <a:buAutoNum type="arabicPeriod" startAt="15"/>
              <a:tabLst>
                <a:tab pos="1424305" algn="l"/>
                <a:tab pos="1424940" algn="l"/>
              </a:tabLst>
            </a:pPr>
            <a:r>
              <a:rPr dirty="0" baseline="15873" sz="4200" spc="-712">
                <a:solidFill>
                  <a:srgbClr val="BF0000"/>
                </a:solidFill>
                <a:latin typeface="Kristen ITC"/>
                <a:cs typeface="Kristen ITC"/>
              </a:rPr>
              <a:t>W</a:t>
            </a:r>
            <a:r>
              <a:rPr dirty="0" sz="2400" spc="-475" b="1">
                <a:solidFill>
                  <a:srgbClr val="FFFFFF"/>
                </a:solidFill>
                <a:latin typeface="Arial"/>
                <a:cs typeface="Arial"/>
              </a:rPr>
              <a:t>.....</a:t>
            </a:r>
            <a:r>
              <a:rPr dirty="0" baseline="15873" sz="4200" spc="-712">
                <a:solidFill>
                  <a:srgbClr val="BF0000"/>
                </a:solidFill>
                <a:latin typeface="Kristen ITC"/>
                <a:cs typeface="Kristen ITC"/>
              </a:rPr>
              <a:t>H</a:t>
            </a:r>
            <a:r>
              <a:rPr dirty="0" sz="2400" spc="-475" b="1">
                <a:solidFill>
                  <a:srgbClr val="FFFFFF"/>
                </a:solidFill>
                <a:latin typeface="Arial"/>
                <a:cs typeface="Arial"/>
              </a:rPr>
              <a:t>...</a:t>
            </a:r>
            <a:r>
              <a:rPr dirty="0" baseline="15873" sz="4200" spc="-712">
                <a:solidFill>
                  <a:srgbClr val="BF0000"/>
                </a:solidFill>
                <a:latin typeface="Kristen ITC"/>
                <a:cs typeface="Kristen ITC"/>
              </a:rPr>
              <a:t>A</a:t>
            </a:r>
            <a:r>
              <a:rPr dirty="0" sz="2400" spc="-475" b="1">
                <a:solidFill>
                  <a:srgbClr val="FFFFFF"/>
                </a:solidFill>
                <a:latin typeface="Arial"/>
                <a:cs typeface="Arial"/>
              </a:rPr>
              <a:t>.....</a:t>
            </a:r>
            <a:r>
              <a:rPr dirty="0" baseline="15873" sz="4200" spc="-712">
                <a:solidFill>
                  <a:srgbClr val="BF0000"/>
                </a:solidFill>
                <a:latin typeface="Kristen ITC"/>
                <a:cs typeface="Kristen ITC"/>
              </a:rPr>
              <a:t>T</a:t>
            </a:r>
            <a:r>
              <a:rPr dirty="0" sz="2400" spc="-475" b="1">
                <a:solidFill>
                  <a:srgbClr val="FFFFFF"/>
                </a:solidFill>
                <a:latin typeface="Arial"/>
                <a:cs typeface="Arial"/>
              </a:rPr>
              <a:t>... </a:t>
            </a:r>
            <a:r>
              <a:rPr dirty="0" sz="2400" b="1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your </a:t>
            </a:r>
            <a:r>
              <a:rPr dirty="0" sz="2400" spc="-5" b="1">
                <a:latin typeface="Arial"/>
                <a:cs typeface="Arial"/>
              </a:rPr>
              <a:t>last name?  Smith.</a:t>
            </a:r>
            <a:endParaRPr sz="2400">
              <a:latin typeface="Arial"/>
              <a:cs typeface="Arial"/>
            </a:endParaRPr>
          </a:p>
          <a:p>
            <a:pPr marL="521334" indent="-508634">
              <a:lnSpc>
                <a:spcPct val="100000"/>
              </a:lnSpc>
              <a:spcBef>
                <a:spcPts val="945"/>
              </a:spcBef>
              <a:buClr>
                <a:srgbClr val="000000"/>
              </a:buClr>
              <a:buAutoNum type="arabicPeriod" startAt="15"/>
              <a:tabLst>
                <a:tab pos="521970" algn="l"/>
              </a:tabLst>
            </a:pPr>
            <a:r>
              <a:rPr dirty="0" sz="2400" spc="-400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dirty="0" baseline="15873" sz="4200" spc="-600">
                <a:solidFill>
                  <a:srgbClr val="BF0000"/>
                </a:solidFill>
                <a:latin typeface="Kristen ITC"/>
                <a:cs typeface="Kristen ITC"/>
              </a:rPr>
              <a:t>W</a:t>
            </a:r>
            <a:r>
              <a:rPr dirty="0" sz="2400" spc="-400" b="1">
                <a:solidFill>
                  <a:srgbClr val="FFFFFF"/>
                </a:solidFill>
                <a:latin typeface="Arial"/>
                <a:cs typeface="Arial"/>
              </a:rPr>
              <a:t>....</a:t>
            </a:r>
            <a:r>
              <a:rPr dirty="0" baseline="15873" sz="4200" spc="-600">
                <a:solidFill>
                  <a:srgbClr val="BF0000"/>
                </a:solidFill>
                <a:latin typeface="Kristen ITC"/>
                <a:cs typeface="Kristen ITC"/>
              </a:rPr>
              <a:t>H</a:t>
            </a:r>
            <a:r>
              <a:rPr dirty="0" sz="2400" spc="-400" b="1">
                <a:solidFill>
                  <a:srgbClr val="FFFFFF"/>
                </a:solidFill>
                <a:latin typeface="Arial"/>
                <a:cs typeface="Arial"/>
              </a:rPr>
              <a:t>....</a:t>
            </a:r>
            <a:r>
              <a:rPr dirty="0" baseline="15873" sz="4200" spc="-600">
                <a:solidFill>
                  <a:srgbClr val="BF0000"/>
                </a:solidFill>
                <a:latin typeface="Kristen ITC"/>
                <a:cs typeface="Kristen ITC"/>
              </a:rPr>
              <a:t>O</a:t>
            </a:r>
            <a:r>
              <a:rPr dirty="0" sz="2400" spc="-400" b="1">
                <a:solidFill>
                  <a:srgbClr val="FFFFFF"/>
                </a:solidFill>
                <a:latin typeface="Arial"/>
                <a:cs typeface="Arial"/>
              </a:rPr>
              <a:t>....... </a:t>
            </a:r>
            <a:r>
              <a:rPr dirty="0" sz="2400" b="1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your favourite</a:t>
            </a:r>
            <a:r>
              <a:rPr dirty="0" sz="2400" spc="-10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latin typeface="Arial"/>
                <a:cs typeface="Arial"/>
              </a:rPr>
              <a:t>actor?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87069" y="669290"/>
            <a:ext cx="4034154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000000"/>
                </a:solidFill>
              </a:rPr>
              <a:t>14. </a:t>
            </a:r>
            <a:r>
              <a:rPr dirty="0" sz="2400" spc="-370">
                <a:solidFill>
                  <a:srgbClr val="000000"/>
                </a:solidFill>
              </a:rPr>
              <a:t>..</a:t>
            </a:r>
            <a:r>
              <a:rPr dirty="0" baseline="15873" sz="4200" spc="-555" b="0">
                <a:solidFill>
                  <a:srgbClr val="BF0000"/>
                </a:solidFill>
                <a:latin typeface="Kristen ITC"/>
                <a:cs typeface="Kristen ITC"/>
              </a:rPr>
              <a:t>W</a:t>
            </a:r>
            <a:r>
              <a:rPr dirty="0" sz="2400" spc="-370">
                <a:solidFill>
                  <a:srgbClr val="000000"/>
                </a:solidFill>
              </a:rPr>
              <a:t>....</a:t>
            </a:r>
            <a:r>
              <a:rPr dirty="0" baseline="15873" sz="4200" spc="-555" b="0">
                <a:solidFill>
                  <a:srgbClr val="BF0000"/>
                </a:solidFill>
                <a:latin typeface="Kristen ITC"/>
                <a:cs typeface="Kristen ITC"/>
              </a:rPr>
              <a:t>H</a:t>
            </a:r>
            <a:r>
              <a:rPr dirty="0" sz="2400" spc="-370">
                <a:solidFill>
                  <a:srgbClr val="000000"/>
                </a:solidFill>
              </a:rPr>
              <a:t>....</a:t>
            </a:r>
            <a:r>
              <a:rPr dirty="0" baseline="15873" sz="4200" spc="-555" b="0">
                <a:solidFill>
                  <a:srgbClr val="BF0000"/>
                </a:solidFill>
                <a:latin typeface="Kristen ITC"/>
                <a:cs typeface="Kristen ITC"/>
              </a:rPr>
              <a:t>Y</a:t>
            </a:r>
            <a:r>
              <a:rPr dirty="0" sz="2400" spc="-370">
                <a:solidFill>
                  <a:srgbClr val="000000"/>
                </a:solidFill>
              </a:rPr>
              <a:t>...... </a:t>
            </a:r>
            <a:r>
              <a:rPr dirty="0" sz="2400">
                <a:solidFill>
                  <a:srgbClr val="000000"/>
                </a:solidFill>
              </a:rPr>
              <a:t>is </a:t>
            </a:r>
            <a:r>
              <a:rPr dirty="0" sz="2400" spc="-10">
                <a:solidFill>
                  <a:srgbClr val="000000"/>
                </a:solidFill>
              </a:rPr>
              <a:t>she</a:t>
            </a:r>
            <a:r>
              <a:rPr dirty="0" sz="2400" spc="100">
                <a:solidFill>
                  <a:srgbClr val="000000"/>
                </a:solidFill>
              </a:rPr>
              <a:t> </a:t>
            </a:r>
            <a:r>
              <a:rPr dirty="0" sz="2400" spc="-5">
                <a:solidFill>
                  <a:srgbClr val="000000"/>
                </a:solidFill>
              </a:rPr>
              <a:t>crying?</a:t>
            </a:r>
            <a:endParaRPr sz="2400">
              <a:latin typeface="Kristen ITC"/>
              <a:cs typeface="Kristen IT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8469" y="6018529"/>
            <a:ext cx="3880485" cy="797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304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19. </a:t>
            </a:r>
            <a:r>
              <a:rPr dirty="0" sz="2400" spc="-420" b="1">
                <a:solidFill>
                  <a:srgbClr val="FFFFFF"/>
                </a:solidFill>
                <a:latin typeface="Arial"/>
                <a:cs typeface="Arial"/>
              </a:rPr>
              <a:t>..</a:t>
            </a:r>
            <a:r>
              <a:rPr dirty="0" baseline="12896" sz="4200" spc="-630">
                <a:solidFill>
                  <a:srgbClr val="BF0000"/>
                </a:solidFill>
                <a:latin typeface="Kristen ITC"/>
                <a:cs typeface="Kristen ITC"/>
              </a:rPr>
              <a:t>H</a:t>
            </a:r>
            <a:r>
              <a:rPr dirty="0" sz="2400" spc="-420" b="1">
                <a:solidFill>
                  <a:srgbClr val="FFFFFF"/>
                </a:solidFill>
                <a:latin typeface="Arial"/>
                <a:cs typeface="Arial"/>
              </a:rPr>
              <a:t>....</a:t>
            </a:r>
            <a:r>
              <a:rPr dirty="0" baseline="12896" sz="4200" spc="-630">
                <a:solidFill>
                  <a:srgbClr val="BF0000"/>
                </a:solidFill>
                <a:latin typeface="Kristen ITC"/>
                <a:cs typeface="Kristen ITC"/>
              </a:rPr>
              <a:t>O</a:t>
            </a:r>
            <a:r>
              <a:rPr dirty="0" sz="2400" spc="-420" b="1">
                <a:solidFill>
                  <a:srgbClr val="FFFFFF"/>
                </a:solidFill>
                <a:latin typeface="Arial"/>
                <a:cs typeface="Arial"/>
              </a:rPr>
              <a:t>....</a:t>
            </a:r>
            <a:r>
              <a:rPr dirty="0" baseline="12896" sz="4200" spc="-630">
                <a:solidFill>
                  <a:srgbClr val="BF0000"/>
                </a:solidFill>
                <a:latin typeface="Kristen ITC"/>
                <a:cs typeface="Kristen ITC"/>
              </a:rPr>
              <a:t>W</a:t>
            </a:r>
            <a:r>
              <a:rPr dirty="0" sz="2400" spc="-420" b="1">
                <a:solidFill>
                  <a:srgbClr val="FFFFFF"/>
                </a:solidFill>
                <a:latin typeface="Arial"/>
                <a:cs typeface="Arial"/>
              </a:rPr>
              <a:t>..... </a:t>
            </a:r>
            <a:r>
              <a:rPr dirty="0" sz="2400" b="1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your</a:t>
            </a:r>
            <a:r>
              <a:rPr dirty="0" sz="2400" spc="-1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baby?</a:t>
            </a:r>
            <a:endParaRPr sz="2400">
              <a:latin typeface="Arial"/>
              <a:cs typeface="Arial"/>
            </a:endParaRPr>
          </a:p>
          <a:p>
            <a:pPr marL="687705">
              <a:lnSpc>
                <a:spcPts val="3040"/>
              </a:lnSpc>
            </a:pPr>
            <a:r>
              <a:rPr dirty="0" sz="2800" spc="145">
                <a:solidFill>
                  <a:srgbClr val="BF0000"/>
                </a:solidFill>
                <a:latin typeface="Kristen ITC"/>
                <a:cs typeface="Kristen ITC"/>
              </a:rPr>
              <a:t>OLD</a:t>
            </a:r>
            <a:endParaRPr sz="2800">
              <a:latin typeface="Kristen ITC"/>
              <a:cs typeface="Kristen IT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7469" y="2914650"/>
            <a:ext cx="8961755" cy="22644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800"/>
              </a:lnSpc>
              <a:spcBef>
                <a:spcPts val="100"/>
              </a:spcBef>
            </a:pPr>
            <a:r>
              <a:rPr dirty="0" sz="2400" spc="-5" b="1">
                <a:latin typeface="Arial"/>
                <a:cs typeface="Arial"/>
              </a:rPr>
              <a:t>DiCaprio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546100" marR="1026160">
              <a:lnSpc>
                <a:spcPts val="2880"/>
              </a:lnSpc>
              <a:spcBef>
                <a:spcPts val="415"/>
              </a:spcBef>
            </a:pPr>
            <a:r>
              <a:rPr dirty="0" sz="2400" spc="-390" b="1">
                <a:solidFill>
                  <a:srgbClr val="FFFFFF"/>
                </a:solidFill>
                <a:latin typeface="Arial"/>
                <a:cs typeface="Arial"/>
              </a:rPr>
              <a:t>17.</a:t>
            </a:r>
            <a:r>
              <a:rPr dirty="0" baseline="15873" sz="4200" spc="-585">
                <a:solidFill>
                  <a:srgbClr val="BF0000"/>
                </a:solidFill>
                <a:latin typeface="Kristen ITC"/>
                <a:cs typeface="Kristen ITC"/>
              </a:rPr>
              <a:t>W</a:t>
            </a:r>
            <a:r>
              <a:rPr dirty="0" sz="2400" spc="-390" b="1">
                <a:solidFill>
                  <a:srgbClr val="FFFFFF"/>
                </a:solidFill>
                <a:latin typeface="Arial"/>
                <a:cs typeface="Arial"/>
              </a:rPr>
              <a:t>....</a:t>
            </a:r>
            <a:r>
              <a:rPr dirty="0" baseline="15873" sz="4200" spc="-585">
                <a:solidFill>
                  <a:srgbClr val="BF0000"/>
                </a:solidFill>
                <a:latin typeface="Kristen ITC"/>
                <a:cs typeface="Kristen ITC"/>
              </a:rPr>
              <a:t>H</a:t>
            </a:r>
            <a:r>
              <a:rPr dirty="0" sz="2400" spc="-390" b="1">
                <a:solidFill>
                  <a:srgbClr val="FFFFFF"/>
                </a:solidFill>
                <a:latin typeface="Arial"/>
                <a:cs typeface="Arial"/>
              </a:rPr>
              <a:t>....</a:t>
            </a:r>
            <a:r>
              <a:rPr dirty="0" baseline="15873" sz="4200" spc="-585">
                <a:solidFill>
                  <a:srgbClr val="BF0000"/>
                </a:solidFill>
                <a:latin typeface="Kristen ITC"/>
                <a:cs typeface="Kristen ITC"/>
              </a:rPr>
              <a:t>A</a:t>
            </a:r>
            <a:r>
              <a:rPr dirty="0" sz="2400" spc="-390" b="1">
                <a:solidFill>
                  <a:srgbClr val="FFFFFF"/>
                </a:solidFill>
                <a:latin typeface="Arial"/>
                <a:cs typeface="Arial"/>
              </a:rPr>
              <a:t>....</a:t>
            </a:r>
            <a:r>
              <a:rPr dirty="0" baseline="15873" sz="4200" spc="-585">
                <a:solidFill>
                  <a:srgbClr val="BF0000"/>
                </a:solidFill>
                <a:latin typeface="Kristen ITC"/>
                <a:cs typeface="Kristen ITC"/>
              </a:rPr>
              <a:t>T</a:t>
            </a:r>
            <a:r>
              <a:rPr dirty="0" sz="2400" spc="-390" b="1">
                <a:solidFill>
                  <a:srgbClr val="FFFFFF"/>
                </a:solidFill>
                <a:latin typeface="Arial"/>
                <a:cs typeface="Arial"/>
              </a:rPr>
              <a:t>.... </a:t>
            </a:r>
            <a:r>
              <a:rPr dirty="0" sz="2400" b="1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dirty="0" sz="2400" spc="-10" b="1">
                <a:solidFill>
                  <a:srgbClr val="FFFFFF"/>
                </a:solidFill>
                <a:latin typeface="Arial"/>
                <a:cs typeface="Arial"/>
              </a:rPr>
              <a:t>she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like? </a:t>
            </a:r>
            <a:r>
              <a:rPr dirty="0" sz="2400" spc="-5" b="1">
                <a:latin typeface="Arial"/>
                <a:cs typeface="Arial"/>
              </a:rPr>
              <a:t>She’s medium height </a:t>
            </a:r>
            <a:r>
              <a:rPr dirty="0" sz="2400" spc="-10" b="1">
                <a:latin typeface="Arial"/>
                <a:cs typeface="Arial"/>
              </a:rPr>
              <a:t>and  </a:t>
            </a:r>
            <a:r>
              <a:rPr dirty="0" sz="2400" spc="-5" b="1">
                <a:latin typeface="Arial"/>
                <a:cs typeface="Arial"/>
              </a:rPr>
              <a:t>slim.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350">
              <a:latin typeface="Times New Roman"/>
              <a:cs typeface="Times New Roman"/>
            </a:endParaRPr>
          </a:p>
          <a:p>
            <a:pPr marL="497205">
              <a:lnSpc>
                <a:spcPts val="2955"/>
              </a:lnSpc>
            </a:pPr>
            <a:r>
              <a:rPr dirty="0" sz="2400" spc="-10" b="1">
                <a:solidFill>
                  <a:srgbClr val="FFFFFF"/>
                </a:solidFill>
                <a:latin typeface="Arial"/>
                <a:cs typeface="Arial"/>
              </a:rPr>
              <a:t>18. </a:t>
            </a:r>
            <a:r>
              <a:rPr dirty="0" sz="2400" spc="-315" b="1">
                <a:solidFill>
                  <a:srgbClr val="FFFFFF"/>
                </a:solidFill>
                <a:latin typeface="Arial"/>
                <a:cs typeface="Arial"/>
              </a:rPr>
              <a:t>....</a:t>
            </a:r>
            <a:r>
              <a:rPr dirty="0" baseline="15873" sz="4200" spc="-472">
                <a:solidFill>
                  <a:srgbClr val="BF0000"/>
                </a:solidFill>
                <a:latin typeface="Kristen ITC"/>
                <a:cs typeface="Kristen ITC"/>
              </a:rPr>
              <a:t>H</a:t>
            </a:r>
            <a:r>
              <a:rPr dirty="0" sz="2400" spc="-315" b="1">
                <a:solidFill>
                  <a:srgbClr val="FFFFFF"/>
                </a:solidFill>
                <a:latin typeface="Arial"/>
                <a:cs typeface="Arial"/>
              </a:rPr>
              <a:t>...</a:t>
            </a:r>
            <a:r>
              <a:rPr dirty="0" baseline="15873" sz="4200" spc="-472">
                <a:solidFill>
                  <a:srgbClr val="BF0000"/>
                </a:solidFill>
                <a:latin typeface="Kristen ITC"/>
                <a:cs typeface="Kristen ITC"/>
              </a:rPr>
              <a:t>O</a:t>
            </a:r>
            <a:r>
              <a:rPr dirty="0" sz="2400" spc="-315" b="1">
                <a:solidFill>
                  <a:srgbClr val="FFFFFF"/>
                </a:solidFill>
                <a:latin typeface="Arial"/>
                <a:cs typeface="Arial"/>
              </a:rPr>
              <a:t>....</a:t>
            </a:r>
            <a:r>
              <a:rPr dirty="0" baseline="15873" sz="4200" spc="-472">
                <a:solidFill>
                  <a:srgbClr val="BF0000"/>
                </a:solidFill>
                <a:latin typeface="Kristen ITC"/>
                <a:cs typeface="Kristen ITC"/>
              </a:rPr>
              <a:t>W</a:t>
            </a:r>
            <a:r>
              <a:rPr dirty="0" sz="2400" spc="-315" b="1">
                <a:solidFill>
                  <a:srgbClr val="FFFFFF"/>
                </a:solidFill>
                <a:latin typeface="Arial"/>
                <a:cs typeface="Arial"/>
              </a:rPr>
              <a:t>..........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have you </a:t>
            </a:r>
            <a:r>
              <a:rPr dirty="0" sz="2400" spc="-10" b="1">
                <a:solidFill>
                  <a:srgbClr val="FFFFFF"/>
                </a:solidFill>
                <a:latin typeface="Arial"/>
                <a:cs typeface="Arial"/>
              </a:rPr>
              <a:t>been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living here? </a:t>
            </a:r>
            <a:r>
              <a:rPr dirty="0" sz="2400" spc="-10" b="1">
                <a:latin typeface="Arial"/>
                <a:cs typeface="Arial"/>
              </a:rPr>
              <a:t>For </a:t>
            </a:r>
            <a:r>
              <a:rPr dirty="0" sz="2400" b="1">
                <a:latin typeface="Arial"/>
                <a:cs typeface="Arial"/>
              </a:rPr>
              <a:t>two</a:t>
            </a:r>
            <a:r>
              <a:rPr dirty="0" sz="2400" spc="90" b="1">
                <a:latin typeface="Arial"/>
                <a:cs typeface="Arial"/>
              </a:rPr>
              <a:t> </a:t>
            </a:r>
            <a:r>
              <a:rPr dirty="0" sz="2400" spc="-10" b="1">
                <a:latin typeface="Arial"/>
                <a:cs typeface="Arial"/>
              </a:rPr>
              <a:t>years.</a:t>
            </a:r>
            <a:endParaRPr sz="2400">
              <a:latin typeface="Arial"/>
              <a:cs typeface="Arial"/>
            </a:endParaRPr>
          </a:p>
          <a:p>
            <a:pPr marL="1139190">
              <a:lnSpc>
                <a:spcPts val="2955"/>
              </a:lnSpc>
            </a:pPr>
            <a:r>
              <a:rPr dirty="0" sz="2800" spc="165">
                <a:solidFill>
                  <a:srgbClr val="BF0000"/>
                </a:solidFill>
                <a:latin typeface="Kristen ITC"/>
                <a:cs typeface="Kristen ITC"/>
              </a:rPr>
              <a:t>LONG</a:t>
            </a:r>
            <a:endParaRPr sz="2800">
              <a:latin typeface="Kristen ITC"/>
              <a:cs typeface="Kristen ITC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67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62760" y="497840"/>
            <a:ext cx="5570220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77515" algn="l"/>
                <a:tab pos="3406775" algn="l"/>
              </a:tabLst>
            </a:pPr>
            <a:r>
              <a:rPr dirty="0" sz="4400" spc="325">
                <a:solidFill>
                  <a:srgbClr val="000000"/>
                </a:solidFill>
                <a:latin typeface="Bradley Hand ITC"/>
                <a:cs typeface="Bradley Hand ITC"/>
              </a:rPr>
              <a:t>Questions</a:t>
            </a:r>
            <a:r>
              <a:rPr dirty="0" sz="4400" spc="325">
                <a:solidFill>
                  <a:srgbClr val="000000"/>
                </a:solidFill>
                <a:latin typeface="Bradley Hand ITC"/>
                <a:cs typeface="Bradley Hand ITC"/>
              </a:rPr>
              <a:t>	</a:t>
            </a:r>
            <a:r>
              <a:rPr dirty="0" sz="4400" spc="-5">
                <a:solidFill>
                  <a:srgbClr val="000000"/>
                </a:solidFill>
                <a:latin typeface="Bradley Hand ITC"/>
                <a:cs typeface="Bradley Hand ITC"/>
              </a:rPr>
              <a:t>-</a:t>
            </a:r>
            <a:r>
              <a:rPr dirty="0" sz="4400" spc="-5">
                <a:solidFill>
                  <a:srgbClr val="000000"/>
                </a:solidFill>
                <a:latin typeface="Bradley Hand ITC"/>
                <a:cs typeface="Bradley Hand ITC"/>
              </a:rPr>
              <a:t>	</a:t>
            </a:r>
            <a:r>
              <a:rPr dirty="0" sz="4400" spc="320">
                <a:solidFill>
                  <a:srgbClr val="000000"/>
                </a:solidFill>
                <a:latin typeface="Bradley Hand ITC"/>
                <a:cs typeface="Bradley Hand ITC"/>
              </a:rPr>
              <a:t>Practice</a:t>
            </a:r>
            <a:endParaRPr sz="4400">
              <a:latin typeface="Bradley Hand ITC"/>
              <a:cs typeface="Bradley Hand IT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633220"/>
            <a:ext cx="4971415" cy="878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800" spc="-5" b="1">
                <a:solidFill>
                  <a:srgbClr val="AF0000"/>
                </a:solidFill>
                <a:latin typeface="Arial"/>
                <a:cs typeface="Arial"/>
              </a:rPr>
              <a:t>Ask your </a:t>
            </a:r>
            <a:r>
              <a:rPr dirty="0" sz="2800" b="1">
                <a:solidFill>
                  <a:srgbClr val="AF0000"/>
                </a:solidFill>
                <a:latin typeface="Arial"/>
                <a:cs typeface="Arial"/>
              </a:rPr>
              <a:t>friend </a:t>
            </a:r>
            <a:r>
              <a:rPr dirty="0" sz="2800" spc="-5" b="1">
                <a:solidFill>
                  <a:srgbClr val="AF0000"/>
                </a:solidFill>
                <a:latin typeface="Arial"/>
                <a:cs typeface="Arial"/>
              </a:rPr>
              <a:t>some</a:t>
            </a:r>
            <a:r>
              <a:rPr dirty="0" sz="2800" spc="-80" b="1">
                <a:solidFill>
                  <a:srgbClr val="AF0000"/>
                </a:solidFill>
                <a:latin typeface="Arial"/>
                <a:cs typeface="Arial"/>
              </a:rPr>
              <a:t> </a:t>
            </a:r>
            <a:r>
              <a:rPr dirty="0" sz="2800" spc="-5" b="1">
                <a:solidFill>
                  <a:srgbClr val="AF0000"/>
                </a:solidFill>
                <a:latin typeface="Arial"/>
                <a:cs typeface="Arial"/>
              </a:rPr>
              <a:t>more  questions.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630929"/>
            <a:ext cx="5108575" cy="23342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1167130" indent="-342900">
              <a:lnSpc>
                <a:spcPct val="100000"/>
              </a:lnSpc>
              <a:spcBef>
                <a:spcPts val="100"/>
              </a:spcBef>
              <a:tabLst>
                <a:tab pos="1682750" algn="l"/>
                <a:tab pos="1703705" algn="l"/>
                <a:tab pos="2175510" algn="l"/>
                <a:tab pos="2236470" algn="l"/>
                <a:tab pos="3179445" algn="l"/>
              </a:tabLst>
            </a:pPr>
            <a:r>
              <a:rPr dirty="0" sz="2800" spc="-10" b="1">
                <a:solidFill>
                  <a:srgbClr val="BF0000"/>
                </a:solidFill>
                <a:latin typeface="Arial"/>
                <a:cs typeface="Arial"/>
              </a:rPr>
              <a:t>E</a:t>
            </a:r>
            <a:r>
              <a:rPr dirty="0" sz="2800" b="1">
                <a:solidFill>
                  <a:srgbClr val="BF0000"/>
                </a:solidFill>
                <a:latin typeface="Arial"/>
                <a:cs typeface="Arial"/>
              </a:rPr>
              <a:t>x:</a:t>
            </a:r>
            <a:r>
              <a:rPr dirty="0" sz="2800" spc="10" b="1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dirty="0" sz="3600" spc="285" b="1" i="1">
                <a:solidFill>
                  <a:srgbClr val="FFFFFF"/>
                </a:solidFill>
                <a:latin typeface="Monotype Corsiva"/>
                <a:cs typeface="Monotype Corsiva"/>
              </a:rPr>
              <a:t>W</a:t>
            </a:r>
            <a:r>
              <a:rPr dirty="0" sz="3600" spc="300" b="1" i="1">
                <a:solidFill>
                  <a:srgbClr val="FFFFFF"/>
                </a:solidFill>
                <a:latin typeface="Monotype Corsiva"/>
                <a:cs typeface="Monotype Corsiva"/>
              </a:rPr>
              <a:t>h</a:t>
            </a:r>
            <a:r>
              <a:rPr dirty="0" sz="3600" spc="-5" b="1" i="1">
                <a:solidFill>
                  <a:srgbClr val="FFFFFF"/>
                </a:solidFill>
                <a:latin typeface="Monotype Corsiva"/>
                <a:cs typeface="Monotype Corsiva"/>
              </a:rPr>
              <a:t>o</a:t>
            </a:r>
            <a:r>
              <a:rPr dirty="0" sz="3600" b="1" i="1">
                <a:solidFill>
                  <a:srgbClr val="FFFFFF"/>
                </a:solidFill>
                <a:latin typeface="Monotype Corsiva"/>
                <a:cs typeface="Monotype Corsiva"/>
              </a:rPr>
              <a:t>		</a:t>
            </a:r>
            <a:r>
              <a:rPr dirty="0" sz="3600" spc="300" b="1" i="1">
                <a:solidFill>
                  <a:srgbClr val="FFFFFF"/>
                </a:solidFill>
                <a:latin typeface="Monotype Corsiva"/>
                <a:cs typeface="Monotype Corsiva"/>
              </a:rPr>
              <a:t>i</a:t>
            </a:r>
            <a:r>
              <a:rPr dirty="0" sz="3600" spc="-5" b="1" i="1">
                <a:solidFill>
                  <a:srgbClr val="FFFFFF"/>
                </a:solidFill>
                <a:latin typeface="Monotype Corsiva"/>
                <a:cs typeface="Monotype Corsiva"/>
              </a:rPr>
              <a:t>s</a:t>
            </a:r>
            <a:r>
              <a:rPr dirty="0" sz="3600" b="1" i="1">
                <a:solidFill>
                  <a:srgbClr val="FFFFFF"/>
                </a:solidFill>
                <a:latin typeface="Monotype Corsiva"/>
                <a:cs typeface="Monotype Corsiva"/>
              </a:rPr>
              <a:t>	</a:t>
            </a:r>
            <a:r>
              <a:rPr dirty="0" sz="3600" spc="290" b="1" i="1">
                <a:solidFill>
                  <a:srgbClr val="FFFFFF"/>
                </a:solidFill>
                <a:latin typeface="Monotype Corsiva"/>
                <a:cs typeface="Monotype Corsiva"/>
              </a:rPr>
              <a:t>yo</a:t>
            </a:r>
            <a:r>
              <a:rPr dirty="0" sz="3600" spc="290" b="1" i="1">
                <a:solidFill>
                  <a:srgbClr val="FFFFFF"/>
                </a:solidFill>
                <a:latin typeface="Monotype Corsiva"/>
                <a:cs typeface="Monotype Corsiva"/>
              </a:rPr>
              <a:t>u</a:t>
            </a:r>
            <a:r>
              <a:rPr dirty="0" sz="3600" spc="-5" b="1" i="1">
                <a:solidFill>
                  <a:srgbClr val="FFFFFF"/>
                </a:solidFill>
                <a:latin typeface="Monotype Corsiva"/>
                <a:cs typeface="Monotype Corsiva"/>
              </a:rPr>
              <a:t>r</a:t>
            </a:r>
            <a:r>
              <a:rPr dirty="0" sz="3600" b="1" i="1">
                <a:solidFill>
                  <a:srgbClr val="FFFFFF"/>
                </a:solidFill>
                <a:latin typeface="Monotype Corsiva"/>
                <a:cs typeface="Monotype Corsiva"/>
              </a:rPr>
              <a:t>	</a:t>
            </a:r>
            <a:r>
              <a:rPr dirty="0" sz="3600" spc="290" b="1" i="1">
                <a:solidFill>
                  <a:srgbClr val="FFFFFF"/>
                </a:solidFill>
                <a:latin typeface="Monotype Corsiva"/>
                <a:cs typeface="Monotype Corsiva"/>
              </a:rPr>
              <a:t>b</a:t>
            </a:r>
            <a:r>
              <a:rPr dirty="0" sz="3600" spc="290" b="1" i="1">
                <a:solidFill>
                  <a:srgbClr val="FFFFFF"/>
                </a:solidFill>
                <a:latin typeface="Monotype Corsiva"/>
                <a:cs typeface="Monotype Corsiva"/>
              </a:rPr>
              <a:t>es</a:t>
            </a:r>
            <a:r>
              <a:rPr dirty="0" sz="3600" spc="-5" b="1" i="1">
                <a:solidFill>
                  <a:srgbClr val="FFFFFF"/>
                </a:solidFill>
                <a:latin typeface="Monotype Corsiva"/>
                <a:cs typeface="Monotype Corsiva"/>
              </a:rPr>
              <a:t>t  </a:t>
            </a:r>
            <a:r>
              <a:rPr dirty="0" sz="3600" spc="245" b="1" i="1">
                <a:solidFill>
                  <a:srgbClr val="FFFFFF"/>
                </a:solidFill>
                <a:latin typeface="Monotype Corsiva"/>
                <a:cs typeface="Monotype Corsiva"/>
              </a:rPr>
              <a:t>friend	</a:t>
            </a:r>
            <a:r>
              <a:rPr dirty="0" sz="3600" spc="145" b="1" i="1">
                <a:solidFill>
                  <a:srgbClr val="FFFFFF"/>
                </a:solidFill>
                <a:latin typeface="Monotype Corsiva"/>
                <a:cs typeface="Monotype Corsiva"/>
              </a:rPr>
              <a:t>at		</a:t>
            </a:r>
            <a:r>
              <a:rPr dirty="0" sz="3600" spc="250" b="1" i="1">
                <a:solidFill>
                  <a:srgbClr val="FFFFFF"/>
                </a:solidFill>
                <a:latin typeface="Monotype Corsiva"/>
                <a:cs typeface="Monotype Corsiva"/>
              </a:rPr>
              <a:t>school?</a:t>
            </a:r>
            <a:endParaRPr sz="3600">
              <a:latin typeface="Monotype Corsiva"/>
              <a:cs typeface="Monotype Corsiva"/>
            </a:endParaRPr>
          </a:p>
          <a:p>
            <a:pPr marL="355600" marR="5080" indent="-342900">
              <a:lnSpc>
                <a:spcPct val="100000"/>
              </a:lnSpc>
              <a:spcBef>
                <a:spcPts val="900"/>
              </a:spcBef>
              <a:tabLst>
                <a:tab pos="954405" algn="l"/>
                <a:tab pos="1069975" algn="l"/>
                <a:tab pos="1782445" algn="l"/>
                <a:tab pos="2229485" algn="l"/>
                <a:tab pos="3575685" algn="l"/>
              </a:tabLst>
            </a:pPr>
            <a:r>
              <a:rPr dirty="0" sz="3600" spc="295" b="1" i="1">
                <a:solidFill>
                  <a:srgbClr val="FFFFFF"/>
                </a:solidFill>
                <a:latin typeface="Monotype Corsiva"/>
                <a:cs typeface="Monotype Corsiva"/>
              </a:rPr>
              <a:t>H</a:t>
            </a:r>
            <a:r>
              <a:rPr dirty="0" sz="3600" spc="290" b="1" i="1">
                <a:solidFill>
                  <a:srgbClr val="FFFFFF"/>
                </a:solidFill>
                <a:latin typeface="Monotype Corsiva"/>
                <a:cs typeface="Monotype Corsiva"/>
              </a:rPr>
              <a:t>o</a:t>
            </a:r>
            <a:r>
              <a:rPr dirty="0" sz="3600" spc="-5" b="1" i="1">
                <a:solidFill>
                  <a:srgbClr val="FFFFFF"/>
                </a:solidFill>
                <a:latin typeface="Monotype Corsiva"/>
                <a:cs typeface="Monotype Corsiva"/>
              </a:rPr>
              <a:t>w</a:t>
            </a:r>
            <a:r>
              <a:rPr dirty="0" sz="3600" b="1" i="1">
                <a:solidFill>
                  <a:srgbClr val="FFFFFF"/>
                </a:solidFill>
                <a:latin typeface="Monotype Corsiva"/>
                <a:cs typeface="Monotype Corsiva"/>
              </a:rPr>
              <a:t>		</a:t>
            </a:r>
            <a:r>
              <a:rPr dirty="0" sz="3600" spc="290" b="1" i="1">
                <a:solidFill>
                  <a:srgbClr val="FFFFFF"/>
                </a:solidFill>
                <a:latin typeface="Monotype Corsiva"/>
                <a:cs typeface="Monotype Corsiva"/>
              </a:rPr>
              <a:t>m</a:t>
            </a:r>
            <a:r>
              <a:rPr dirty="0" sz="3600" spc="290" b="1" i="1">
                <a:solidFill>
                  <a:srgbClr val="FFFFFF"/>
                </a:solidFill>
                <a:latin typeface="Monotype Corsiva"/>
                <a:cs typeface="Monotype Corsiva"/>
              </a:rPr>
              <a:t>a</a:t>
            </a:r>
            <a:r>
              <a:rPr dirty="0" sz="3600" spc="295" b="1" i="1">
                <a:solidFill>
                  <a:srgbClr val="FFFFFF"/>
                </a:solidFill>
                <a:latin typeface="Monotype Corsiva"/>
                <a:cs typeface="Monotype Corsiva"/>
              </a:rPr>
              <a:t>n</a:t>
            </a:r>
            <a:r>
              <a:rPr dirty="0" sz="3600" spc="-5" b="1" i="1">
                <a:solidFill>
                  <a:srgbClr val="FFFFFF"/>
                </a:solidFill>
                <a:latin typeface="Monotype Corsiva"/>
                <a:cs typeface="Monotype Corsiva"/>
              </a:rPr>
              <a:t>y</a:t>
            </a:r>
            <a:r>
              <a:rPr dirty="0" sz="3600" b="1" i="1">
                <a:solidFill>
                  <a:srgbClr val="FFFFFF"/>
                </a:solidFill>
                <a:latin typeface="Monotype Corsiva"/>
                <a:cs typeface="Monotype Corsiva"/>
              </a:rPr>
              <a:t>	</a:t>
            </a:r>
            <a:r>
              <a:rPr dirty="0" sz="3600" spc="290" b="1" i="1">
                <a:solidFill>
                  <a:srgbClr val="FFFFFF"/>
                </a:solidFill>
                <a:latin typeface="Monotype Corsiva"/>
                <a:cs typeface="Monotype Corsiva"/>
              </a:rPr>
              <a:t>sc</a:t>
            </a:r>
            <a:r>
              <a:rPr dirty="0" sz="3600" spc="300" b="1" i="1">
                <a:solidFill>
                  <a:srgbClr val="FFFFFF"/>
                </a:solidFill>
                <a:latin typeface="Monotype Corsiva"/>
                <a:cs typeface="Monotype Corsiva"/>
              </a:rPr>
              <a:t>h</a:t>
            </a:r>
            <a:r>
              <a:rPr dirty="0" sz="3600" spc="290" b="1" i="1">
                <a:solidFill>
                  <a:srgbClr val="FFFFFF"/>
                </a:solidFill>
                <a:latin typeface="Monotype Corsiva"/>
                <a:cs typeface="Monotype Corsiva"/>
              </a:rPr>
              <a:t>oo</a:t>
            </a:r>
            <a:r>
              <a:rPr dirty="0" sz="3600" spc="-5" b="1" i="1">
                <a:solidFill>
                  <a:srgbClr val="FFFFFF"/>
                </a:solidFill>
                <a:latin typeface="Monotype Corsiva"/>
                <a:cs typeface="Monotype Corsiva"/>
              </a:rPr>
              <a:t>l</a:t>
            </a:r>
            <a:r>
              <a:rPr dirty="0" sz="3600" b="1" i="1">
                <a:solidFill>
                  <a:srgbClr val="FFFFFF"/>
                </a:solidFill>
                <a:latin typeface="Monotype Corsiva"/>
                <a:cs typeface="Monotype Corsiva"/>
              </a:rPr>
              <a:t>	</a:t>
            </a:r>
            <a:r>
              <a:rPr dirty="0" sz="3600" spc="290" b="1" i="1">
                <a:solidFill>
                  <a:srgbClr val="FFFFFF"/>
                </a:solidFill>
                <a:latin typeface="Monotype Corsiva"/>
                <a:cs typeface="Monotype Corsiva"/>
              </a:rPr>
              <a:t>s</a:t>
            </a:r>
            <a:r>
              <a:rPr dirty="0" sz="3600" spc="290" b="1" i="1">
                <a:solidFill>
                  <a:srgbClr val="FFFFFF"/>
                </a:solidFill>
                <a:latin typeface="Monotype Corsiva"/>
                <a:cs typeface="Monotype Corsiva"/>
              </a:rPr>
              <a:t>u</a:t>
            </a:r>
            <a:r>
              <a:rPr dirty="0" sz="3600" spc="300" b="1" i="1">
                <a:solidFill>
                  <a:srgbClr val="FFFFFF"/>
                </a:solidFill>
                <a:latin typeface="Monotype Corsiva"/>
                <a:cs typeface="Monotype Corsiva"/>
              </a:rPr>
              <a:t>b</a:t>
            </a:r>
            <a:r>
              <a:rPr dirty="0" sz="3600" spc="290" b="1" i="1">
                <a:solidFill>
                  <a:srgbClr val="FFFFFF"/>
                </a:solidFill>
                <a:latin typeface="Monotype Corsiva"/>
                <a:cs typeface="Monotype Corsiva"/>
              </a:rPr>
              <a:t>j</a:t>
            </a:r>
            <a:r>
              <a:rPr dirty="0" sz="3600" spc="290" b="1" i="1">
                <a:solidFill>
                  <a:srgbClr val="FFFFFF"/>
                </a:solidFill>
                <a:latin typeface="Monotype Corsiva"/>
                <a:cs typeface="Monotype Corsiva"/>
              </a:rPr>
              <a:t>e</a:t>
            </a:r>
            <a:r>
              <a:rPr dirty="0" sz="3600" spc="300" b="1" i="1">
                <a:solidFill>
                  <a:srgbClr val="FFFFFF"/>
                </a:solidFill>
                <a:latin typeface="Monotype Corsiva"/>
                <a:cs typeface="Monotype Corsiva"/>
              </a:rPr>
              <a:t>c</a:t>
            </a:r>
            <a:r>
              <a:rPr dirty="0" sz="3600" spc="290" b="1" i="1">
                <a:solidFill>
                  <a:srgbClr val="FFFFFF"/>
                </a:solidFill>
                <a:latin typeface="Monotype Corsiva"/>
                <a:cs typeface="Monotype Corsiva"/>
              </a:rPr>
              <a:t>t</a:t>
            </a:r>
            <a:r>
              <a:rPr dirty="0" sz="3600" spc="-5" b="1" i="1">
                <a:solidFill>
                  <a:srgbClr val="FFFFFF"/>
                </a:solidFill>
                <a:latin typeface="Monotype Corsiva"/>
                <a:cs typeface="Monotype Corsiva"/>
              </a:rPr>
              <a:t>s  </a:t>
            </a:r>
            <a:r>
              <a:rPr dirty="0" sz="3600" spc="145" b="1" i="1">
                <a:solidFill>
                  <a:srgbClr val="FFFFFF"/>
                </a:solidFill>
                <a:latin typeface="Monotype Corsiva"/>
                <a:cs typeface="Monotype Corsiva"/>
              </a:rPr>
              <a:t>do	</a:t>
            </a:r>
            <a:r>
              <a:rPr dirty="0" sz="3600" spc="190" b="1" i="1">
                <a:solidFill>
                  <a:srgbClr val="FFFFFF"/>
                </a:solidFill>
                <a:latin typeface="Monotype Corsiva"/>
                <a:cs typeface="Monotype Corsiva"/>
              </a:rPr>
              <a:t>you	</a:t>
            </a:r>
            <a:r>
              <a:rPr dirty="0" sz="3600" spc="235" b="1" i="1">
                <a:solidFill>
                  <a:srgbClr val="FFFFFF"/>
                </a:solidFill>
                <a:latin typeface="Monotype Corsiva"/>
                <a:cs typeface="Monotype Corsiva"/>
              </a:rPr>
              <a:t>have?</a:t>
            </a:r>
            <a:endParaRPr sz="3600">
              <a:latin typeface="Monotype Corsiva"/>
              <a:cs typeface="Monotype Corsiv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867400" y="2819400"/>
            <a:ext cx="2590800" cy="228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455545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Good</a:t>
            </a:r>
            <a:r>
              <a:rPr dirty="0" spc="-90"/>
              <a:t> </a:t>
            </a:r>
            <a:r>
              <a:rPr dirty="0" spc="-5"/>
              <a:t>work!</a:t>
            </a:r>
          </a:p>
        </p:txBody>
      </p:sp>
      <p:sp>
        <p:nvSpPr>
          <p:cNvPr id="3" name="object 3"/>
          <p:cNvSpPr/>
          <p:nvPr/>
        </p:nvSpPr>
        <p:spPr>
          <a:xfrm>
            <a:off x="3785870" y="2743200"/>
            <a:ext cx="1572260" cy="1371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5269" y="948690"/>
            <a:ext cx="2872105" cy="10312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600" spc="550" i="1">
                <a:solidFill>
                  <a:srgbClr val="000000"/>
                </a:solidFill>
                <a:latin typeface="Monotype Corsiva"/>
                <a:cs typeface="Monotype Corsiva"/>
              </a:rPr>
              <a:t>W</a:t>
            </a:r>
            <a:r>
              <a:rPr dirty="0" sz="6600" spc="545" i="1">
                <a:solidFill>
                  <a:srgbClr val="000000"/>
                </a:solidFill>
                <a:latin typeface="Monotype Corsiva"/>
                <a:cs typeface="Monotype Corsiva"/>
              </a:rPr>
              <a:t>H</a:t>
            </a:r>
            <a:r>
              <a:rPr dirty="0" sz="6600" spc="540" i="1">
                <a:solidFill>
                  <a:srgbClr val="000000"/>
                </a:solidFill>
                <a:latin typeface="Monotype Corsiva"/>
                <a:cs typeface="Monotype Corsiva"/>
              </a:rPr>
              <a:t>A</a:t>
            </a:r>
            <a:r>
              <a:rPr dirty="0" sz="6600" spc="555" i="1">
                <a:solidFill>
                  <a:srgbClr val="000000"/>
                </a:solidFill>
                <a:latin typeface="Monotype Corsiva"/>
                <a:cs typeface="Monotype Corsiva"/>
              </a:rPr>
              <a:t>T</a:t>
            </a:r>
            <a:r>
              <a:rPr dirty="0" sz="6600" spc="-5" i="1">
                <a:solidFill>
                  <a:srgbClr val="000000"/>
                </a:solidFill>
                <a:latin typeface="Monotype Corsiva"/>
                <a:cs typeface="Monotype Corsiva"/>
              </a:rPr>
              <a:t>?</a:t>
            </a:r>
            <a:endParaRPr sz="66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267200" y="2133600"/>
            <a:ext cx="2324100" cy="19723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600200" y="4936489"/>
            <a:ext cx="5652135" cy="1645920"/>
          </a:xfrm>
          <a:prstGeom prst="rect">
            <a:avLst/>
          </a:prstGeom>
        </p:spPr>
        <p:txBody>
          <a:bodyPr wrap="square" lIns="0" tIns="139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dirty="0" sz="4000" spc="-5" b="1">
                <a:solidFill>
                  <a:srgbClr val="BF0000"/>
                </a:solidFill>
                <a:latin typeface="Arial"/>
                <a:cs typeface="Arial"/>
              </a:rPr>
              <a:t>What’</a:t>
            </a:r>
            <a:r>
              <a:rPr dirty="0" sz="2800" spc="-5" b="1">
                <a:solidFill>
                  <a:srgbClr val="BF0000"/>
                </a:solidFill>
                <a:latin typeface="Arial"/>
                <a:cs typeface="Arial"/>
              </a:rPr>
              <a:t>s your favourite drink?</a:t>
            </a:r>
            <a:endParaRPr sz="2800">
              <a:latin typeface="Arial"/>
              <a:cs typeface="Arial"/>
            </a:endParaRPr>
          </a:p>
          <a:p>
            <a:pPr marL="1841500">
              <a:lnSpc>
                <a:spcPct val="100000"/>
              </a:lnSpc>
              <a:spcBef>
                <a:spcPts val="1200"/>
              </a:spcBef>
            </a:pPr>
            <a:r>
              <a:rPr dirty="0" sz="4800" spc="-5" b="1">
                <a:latin typeface="Arial"/>
                <a:cs typeface="Arial"/>
              </a:rPr>
              <a:t>What </a:t>
            </a:r>
            <a:r>
              <a:rPr dirty="0" sz="3200" b="1">
                <a:latin typeface="Arial"/>
                <a:cs typeface="Arial"/>
              </a:rPr>
              <a:t>is she</a:t>
            </a:r>
            <a:r>
              <a:rPr dirty="0" sz="3200" spc="-520" b="1">
                <a:latin typeface="Arial"/>
                <a:cs typeface="Arial"/>
              </a:rPr>
              <a:t> </a:t>
            </a:r>
            <a:r>
              <a:rPr dirty="0" sz="3200" b="1">
                <a:latin typeface="Arial"/>
                <a:cs typeface="Arial"/>
              </a:rPr>
              <a:t>like?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25269" y="948690"/>
            <a:ext cx="2364740" cy="1031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600" spc="550" b="1" i="1">
                <a:latin typeface="Monotype Corsiva"/>
                <a:cs typeface="Monotype Corsiva"/>
              </a:rPr>
              <a:t>W</a:t>
            </a:r>
            <a:r>
              <a:rPr dirty="0" sz="6600" spc="545" b="1" i="1">
                <a:latin typeface="Monotype Corsiva"/>
                <a:cs typeface="Monotype Corsiva"/>
              </a:rPr>
              <a:t>H</a:t>
            </a:r>
            <a:r>
              <a:rPr dirty="0" sz="6600" spc="540" b="1" i="1">
                <a:latin typeface="Monotype Corsiva"/>
                <a:cs typeface="Monotype Corsiva"/>
              </a:rPr>
              <a:t>O</a:t>
            </a:r>
            <a:r>
              <a:rPr dirty="0" sz="6600" spc="-5" b="1" i="1">
                <a:latin typeface="Monotype Corsiva"/>
                <a:cs typeface="Monotype Corsiva"/>
              </a:rPr>
              <a:t>?</a:t>
            </a:r>
            <a:endParaRPr sz="66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14600" y="2133600"/>
            <a:ext cx="1743710" cy="26200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334000" y="2179320"/>
            <a:ext cx="1828800" cy="25450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600200" y="5063490"/>
            <a:ext cx="5365750" cy="6959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 b="1">
                <a:solidFill>
                  <a:srgbClr val="BF0000"/>
                </a:solidFill>
                <a:latin typeface="Arial"/>
                <a:cs typeface="Arial"/>
              </a:rPr>
              <a:t>Who</a:t>
            </a:r>
            <a:r>
              <a:rPr dirty="0" sz="2800" spc="-5" b="1">
                <a:solidFill>
                  <a:srgbClr val="BF0000"/>
                </a:solidFill>
                <a:latin typeface="Arial"/>
                <a:cs typeface="Arial"/>
              </a:rPr>
              <a:t>’s </a:t>
            </a:r>
            <a:r>
              <a:rPr dirty="0" sz="2800" spc="-10" b="1">
                <a:solidFill>
                  <a:srgbClr val="BF0000"/>
                </a:solidFill>
                <a:latin typeface="Arial"/>
                <a:cs typeface="Arial"/>
              </a:rPr>
              <a:t>your </a:t>
            </a:r>
            <a:r>
              <a:rPr dirty="0" sz="2800" spc="-5" b="1">
                <a:solidFill>
                  <a:srgbClr val="BF0000"/>
                </a:solidFill>
                <a:latin typeface="Arial"/>
                <a:cs typeface="Arial"/>
              </a:rPr>
              <a:t>English</a:t>
            </a:r>
            <a:r>
              <a:rPr dirty="0" sz="2800" spc="-20" b="1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dirty="0" sz="2800" spc="-5" b="1">
                <a:solidFill>
                  <a:srgbClr val="BF0000"/>
                </a:solidFill>
                <a:latin typeface="Arial"/>
                <a:cs typeface="Arial"/>
              </a:rPr>
              <a:t>teacher?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25269" y="948690"/>
            <a:ext cx="3545204" cy="1031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600" spc="550" b="1" i="1">
                <a:latin typeface="Monotype Corsiva"/>
                <a:cs typeface="Monotype Corsiva"/>
              </a:rPr>
              <a:t>W</a:t>
            </a:r>
            <a:r>
              <a:rPr dirty="0" sz="6600" spc="545" b="1" i="1">
                <a:latin typeface="Monotype Corsiva"/>
                <a:cs typeface="Monotype Corsiva"/>
              </a:rPr>
              <a:t>H</a:t>
            </a:r>
            <a:r>
              <a:rPr dirty="0" sz="6600" spc="540" b="1" i="1">
                <a:latin typeface="Monotype Corsiva"/>
                <a:cs typeface="Monotype Corsiva"/>
              </a:rPr>
              <a:t>E</a:t>
            </a:r>
            <a:r>
              <a:rPr dirty="0" sz="6600" spc="555" b="1" i="1">
                <a:latin typeface="Monotype Corsiva"/>
                <a:cs typeface="Monotype Corsiva"/>
              </a:rPr>
              <a:t>R</a:t>
            </a:r>
            <a:r>
              <a:rPr dirty="0" sz="6600" spc="540" b="1" i="1">
                <a:latin typeface="Monotype Corsiva"/>
                <a:cs typeface="Monotype Corsiva"/>
              </a:rPr>
              <a:t>E</a:t>
            </a:r>
            <a:r>
              <a:rPr dirty="0" sz="6600" spc="-5" b="1" i="1">
                <a:latin typeface="Monotype Corsiva"/>
                <a:cs typeface="Monotype Corsiva"/>
              </a:rPr>
              <a:t>?</a:t>
            </a:r>
            <a:endParaRPr sz="66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562600" y="457200"/>
            <a:ext cx="2747009" cy="59347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659130" y="5063490"/>
            <a:ext cx="4472940" cy="1183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637030" marR="5080" indent="-1624330">
              <a:lnSpc>
                <a:spcPct val="100000"/>
              </a:lnSpc>
              <a:spcBef>
                <a:spcPts val="100"/>
              </a:spcBef>
            </a:pPr>
            <a:r>
              <a:rPr dirty="0" sz="4400" spc="-5" b="1">
                <a:solidFill>
                  <a:srgbClr val="BF0000"/>
                </a:solidFill>
                <a:latin typeface="Arial"/>
                <a:cs typeface="Arial"/>
              </a:rPr>
              <a:t>Where </a:t>
            </a:r>
            <a:r>
              <a:rPr dirty="0" sz="3200" b="1">
                <a:solidFill>
                  <a:srgbClr val="BF0000"/>
                </a:solidFill>
                <a:latin typeface="Arial"/>
                <a:cs typeface="Arial"/>
              </a:rPr>
              <a:t>is </a:t>
            </a:r>
            <a:r>
              <a:rPr dirty="0" sz="3200" spc="-5" b="1">
                <a:solidFill>
                  <a:srgbClr val="BF0000"/>
                </a:solidFill>
                <a:latin typeface="Arial"/>
                <a:cs typeface="Arial"/>
              </a:rPr>
              <a:t>the</a:t>
            </a:r>
            <a:r>
              <a:rPr dirty="0" sz="3200" spc="-385" b="1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BF0000"/>
                </a:solidFill>
                <a:latin typeface="Arial"/>
                <a:cs typeface="Arial"/>
              </a:rPr>
              <a:t>nearest  bank?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5269" y="948690"/>
            <a:ext cx="3327400" cy="10312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600" spc="550" i="1">
                <a:solidFill>
                  <a:srgbClr val="000000"/>
                </a:solidFill>
                <a:latin typeface="Monotype Corsiva"/>
                <a:cs typeface="Monotype Corsiva"/>
              </a:rPr>
              <a:t>W</a:t>
            </a:r>
            <a:r>
              <a:rPr dirty="0" sz="6600" spc="545" i="1">
                <a:solidFill>
                  <a:srgbClr val="000000"/>
                </a:solidFill>
                <a:latin typeface="Monotype Corsiva"/>
                <a:cs typeface="Monotype Corsiva"/>
              </a:rPr>
              <a:t>H</a:t>
            </a:r>
            <a:r>
              <a:rPr dirty="0" sz="6600" spc="550" i="1">
                <a:solidFill>
                  <a:srgbClr val="000000"/>
                </a:solidFill>
                <a:latin typeface="Monotype Corsiva"/>
                <a:cs typeface="Monotype Corsiva"/>
              </a:rPr>
              <a:t>I</a:t>
            </a:r>
            <a:r>
              <a:rPr dirty="0" sz="6600" spc="540" i="1">
                <a:solidFill>
                  <a:srgbClr val="000000"/>
                </a:solidFill>
                <a:latin typeface="Monotype Corsiva"/>
                <a:cs typeface="Monotype Corsiva"/>
              </a:rPr>
              <a:t>C</a:t>
            </a:r>
            <a:r>
              <a:rPr dirty="0" sz="6600" spc="545" i="1">
                <a:solidFill>
                  <a:srgbClr val="000000"/>
                </a:solidFill>
                <a:latin typeface="Monotype Corsiva"/>
                <a:cs typeface="Monotype Corsiva"/>
              </a:rPr>
              <a:t>H</a:t>
            </a:r>
            <a:r>
              <a:rPr dirty="0" sz="6600" spc="-5" i="1">
                <a:solidFill>
                  <a:srgbClr val="000000"/>
                </a:solidFill>
                <a:latin typeface="Monotype Corsiva"/>
                <a:cs typeface="Monotype Corsiva"/>
              </a:rPr>
              <a:t>?</a:t>
            </a:r>
            <a:endParaRPr sz="66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66800" y="2208529"/>
            <a:ext cx="3276600" cy="30073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792470" y="2928620"/>
            <a:ext cx="1701164" cy="21577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 b="1">
                <a:solidFill>
                  <a:srgbClr val="BF0000"/>
                </a:solidFill>
                <a:latin typeface="Arial"/>
                <a:cs typeface="Arial"/>
              </a:rPr>
              <a:t>W</a:t>
            </a:r>
            <a:r>
              <a:rPr dirty="0" sz="4400" b="1">
                <a:solidFill>
                  <a:srgbClr val="BF0000"/>
                </a:solidFill>
                <a:latin typeface="Arial"/>
                <a:cs typeface="Arial"/>
              </a:rPr>
              <a:t>h</a:t>
            </a:r>
            <a:r>
              <a:rPr dirty="0" sz="4400" spc="-5" b="1">
                <a:solidFill>
                  <a:srgbClr val="BF0000"/>
                </a:solidFill>
                <a:latin typeface="Arial"/>
                <a:cs typeface="Arial"/>
              </a:rPr>
              <a:t>i</a:t>
            </a:r>
            <a:r>
              <a:rPr dirty="0" sz="4400" b="1">
                <a:solidFill>
                  <a:srgbClr val="BF0000"/>
                </a:solidFill>
                <a:latin typeface="Arial"/>
                <a:cs typeface="Arial"/>
              </a:rPr>
              <a:t>ch</a:t>
            </a:r>
            <a:endParaRPr sz="4400">
              <a:latin typeface="Arial"/>
              <a:cs typeface="Arial"/>
            </a:endParaRPr>
          </a:p>
          <a:p>
            <a:pPr marL="12700" marR="120650">
              <a:lnSpc>
                <a:spcPct val="100000"/>
              </a:lnSpc>
            </a:pPr>
            <a:r>
              <a:rPr dirty="0" sz="3200" b="1">
                <a:solidFill>
                  <a:srgbClr val="BF0000"/>
                </a:solidFill>
                <a:latin typeface="Arial"/>
                <a:cs typeface="Arial"/>
              </a:rPr>
              <a:t>door  </a:t>
            </a:r>
            <a:r>
              <a:rPr dirty="0" sz="3200" spc="-5" b="1">
                <a:solidFill>
                  <a:srgbClr val="BF0000"/>
                </a:solidFill>
                <a:latin typeface="Arial"/>
                <a:cs typeface="Arial"/>
              </a:rPr>
              <a:t>should</a:t>
            </a:r>
            <a:r>
              <a:rPr dirty="0" sz="3200" spc="-70" b="1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BF0000"/>
                </a:solidFill>
                <a:latin typeface="Arial"/>
                <a:cs typeface="Arial"/>
              </a:rPr>
              <a:t>I  open?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5269" y="948690"/>
            <a:ext cx="3039745" cy="10312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600" spc="550" i="1">
                <a:solidFill>
                  <a:srgbClr val="000000"/>
                </a:solidFill>
                <a:latin typeface="Monotype Corsiva"/>
                <a:cs typeface="Monotype Corsiva"/>
              </a:rPr>
              <a:t>W</a:t>
            </a:r>
            <a:r>
              <a:rPr dirty="0" sz="6600" spc="545" i="1">
                <a:solidFill>
                  <a:srgbClr val="000000"/>
                </a:solidFill>
                <a:latin typeface="Monotype Corsiva"/>
                <a:cs typeface="Monotype Corsiva"/>
              </a:rPr>
              <a:t>H</a:t>
            </a:r>
            <a:r>
              <a:rPr dirty="0" sz="6600" spc="540" i="1">
                <a:solidFill>
                  <a:srgbClr val="000000"/>
                </a:solidFill>
                <a:latin typeface="Monotype Corsiva"/>
                <a:cs typeface="Monotype Corsiva"/>
              </a:rPr>
              <a:t>E</a:t>
            </a:r>
            <a:r>
              <a:rPr dirty="0" sz="6600" spc="550" i="1">
                <a:solidFill>
                  <a:srgbClr val="000000"/>
                </a:solidFill>
                <a:latin typeface="Monotype Corsiva"/>
                <a:cs typeface="Monotype Corsiva"/>
              </a:rPr>
              <a:t>N</a:t>
            </a:r>
            <a:r>
              <a:rPr dirty="0" sz="6600" spc="-5" i="1">
                <a:solidFill>
                  <a:srgbClr val="000000"/>
                </a:solidFill>
                <a:latin typeface="Monotype Corsiva"/>
                <a:cs typeface="Monotype Corsiva"/>
              </a:rPr>
              <a:t>?</a:t>
            </a:r>
            <a:endParaRPr sz="66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657600" y="2286000"/>
            <a:ext cx="3096259" cy="2571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429000" y="5063490"/>
            <a:ext cx="2994660" cy="1183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4400" spc="-5" b="1">
                <a:solidFill>
                  <a:srgbClr val="BF0000"/>
                </a:solidFill>
                <a:latin typeface="Arial"/>
                <a:cs typeface="Arial"/>
              </a:rPr>
              <a:t>When </a:t>
            </a:r>
            <a:r>
              <a:rPr dirty="0" sz="3200" b="1">
                <a:solidFill>
                  <a:srgbClr val="BF0000"/>
                </a:solidFill>
                <a:latin typeface="Arial"/>
                <a:cs typeface="Arial"/>
              </a:rPr>
              <a:t>is</a:t>
            </a:r>
            <a:r>
              <a:rPr dirty="0" sz="3200" spc="-409" b="1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BF0000"/>
                </a:solidFill>
                <a:latin typeface="Arial"/>
                <a:cs typeface="Arial"/>
              </a:rPr>
              <a:t>your  birthday?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2869" y="871220"/>
            <a:ext cx="2903855" cy="2037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600" spc="360" i="1">
                <a:solidFill>
                  <a:srgbClr val="000000"/>
                </a:solidFill>
                <a:latin typeface="Monotype Corsiva"/>
                <a:cs typeface="Monotype Corsiva"/>
              </a:rPr>
              <a:t>HOW</a:t>
            </a:r>
            <a:endParaRPr sz="6600">
              <a:latin typeface="Monotype Corsiva"/>
              <a:cs typeface="Monotype Corsiva"/>
            </a:endParaRPr>
          </a:p>
          <a:p>
            <a:pPr marL="12700">
              <a:lnSpc>
                <a:spcPct val="100000"/>
              </a:lnSpc>
            </a:pPr>
            <a:r>
              <a:rPr dirty="0" sz="6600" spc="550" i="1">
                <a:solidFill>
                  <a:srgbClr val="000000"/>
                </a:solidFill>
                <a:latin typeface="Monotype Corsiva"/>
                <a:cs typeface="Monotype Corsiva"/>
              </a:rPr>
              <a:t>M</a:t>
            </a:r>
            <a:r>
              <a:rPr dirty="0" sz="6600" spc="540" i="1">
                <a:solidFill>
                  <a:srgbClr val="000000"/>
                </a:solidFill>
                <a:latin typeface="Monotype Corsiva"/>
                <a:cs typeface="Monotype Corsiva"/>
              </a:rPr>
              <a:t>AN</a:t>
            </a:r>
            <a:r>
              <a:rPr dirty="0" sz="6600" spc="545" i="1">
                <a:solidFill>
                  <a:srgbClr val="000000"/>
                </a:solidFill>
                <a:latin typeface="Monotype Corsiva"/>
                <a:cs typeface="Monotype Corsiva"/>
              </a:rPr>
              <a:t>Y</a:t>
            </a:r>
            <a:r>
              <a:rPr dirty="0" sz="6600" spc="-5" i="1">
                <a:solidFill>
                  <a:srgbClr val="000000"/>
                </a:solidFill>
                <a:latin typeface="Monotype Corsiva"/>
                <a:cs typeface="Monotype Corsiva"/>
              </a:rPr>
              <a:t>?</a:t>
            </a:r>
            <a:endParaRPr sz="66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00600" y="1752600"/>
            <a:ext cx="2286000" cy="3333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268470" y="5215890"/>
            <a:ext cx="3072130" cy="1244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5" b="1">
                <a:solidFill>
                  <a:srgbClr val="BF0000"/>
                </a:solidFill>
                <a:latin typeface="Arial"/>
                <a:cs typeface="Arial"/>
              </a:rPr>
              <a:t>How</a:t>
            </a:r>
            <a:r>
              <a:rPr dirty="0" sz="4800" spc="-95" b="1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BF0000"/>
                </a:solidFill>
                <a:latin typeface="Arial"/>
                <a:cs typeface="Arial"/>
              </a:rPr>
              <a:t>many</a:t>
            </a:r>
            <a:endParaRPr sz="4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3200" b="1">
                <a:solidFill>
                  <a:srgbClr val="BF0000"/>
                </a:solidFill>
                <a:latin typeface="Arial"/>
                <a:cs typeface="Arial"/>
              </a:rPr>
              <a:t>balls are</a:t>
            </a:r>
            <a:r>
              <a:rPr dirty="0" sz="3200" spc="-65" b="1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BF0000"/>
                </a:solidFill>
                <a:latin typeface="Arial"/>
                <a:cs typeface="Arial"/>
              </a:rPr>
              <a:t>there?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25269" y="948690"/>
            <a:ext cx="5238750" cy="1031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600" spc="360" b="1" i="1">
                <a:latin typeface="Monotype Corsiva"/>
                <a:cs typeface="Monotype Corsiva"/>
              </a:rPr>
              <a:t>HOW</a:t>
            </a:r>
            <a:r>
              <a:rPr dirty="0" sz="6600" spc="600" b="1" i="1">
                <a:latin typeface="Monotype Corsiva"/>
                <a:cs typeface="Monotype Corsiva"/>
              </a:rPr>
              <a:t> </a:t>
            </a:r>
            <a:r>
              <a:rPr dirty="0" sz="6600" spc="434" b="1" i="1">
                <a:latin typeface="Monotype Corsiva"/>
                <a:cs typeface="Monotype Corsiva"/>
              </a:rPr>
              <a:t>MUCH</a:t>
            </a:r>
            <a:r>
              <a:rPr dirty="0" sz="6600" spc="434" b="1">
                <a:latin typeface="Constantia"/>
                <a:cs typeface="Constantia"/>
              </a:rPr>
              <a:t>?</a:t>
            </a:r>
            <a:endParaRPr sz="6600">
              <a:latin typeface="Constantia"/>
              <a:cs typeface="Constant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832100" marR="5080" indent="135890">
              <a:lnSpc>
                <a:spcPct val="100000"/>
              </a:lnSpc>
              <a:spcBef>
                <a:spcPts val="100"/>
              </a:spcBef>
            </a:pPr>
            <a:r>
              <a:rPr dirty="0" sz="4400"/>
              <a:t>How </a:t>
            </a:r>
            <a:r>
              <a:rPr dirty="0" sz="4400" spc="-5"/>
              <a:t>much </a:t>
            </a:r>
            <a:r>
              <a:rPr dirty="0"/>
              <a:t>water  </a:t>
            </a:r>
            <a:r>
              <a:rPr dirty="0" spc="-5"/>
              <a:t>do you usually drink</a:t>
            </a:r>
            <a:r>
              <a:rPr dirty="0" spc="-15"/>
              <a:t> </a:t>
            </a:r>
            <a:r>
              <a:rPr dirty="0"/>
              <a:t>?</a:t>
            </a:r>
            <a:endParaRPr sz="4400"/>
          </a:p>
        </p:txBody>
      </p:sp>
      <p:sp>
        <p:nvSpPr>
          <p:cNvPr id="4" name="object 4"/>
          <p:cNvSpPr/>
          <p:nvPr/>
        </p:nvSpPr>
        <p:spPr>
          <a:xfrm>
            <a:off x="4724400" y="2819400"/>
            <a:ext cx="2143759" cy="21437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25269" y="948690"/>
            <a:ext cx="5229860" cy="1031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dirty="0" sz="6600" spc="545" b="1" i="1">
                <a:latin typeface="Monotype Corsiva"/>
                <a:cs typeface="Monotype Corsiva"/>
              </a:rPr>
              <a:t>H</a:t>
            </a:r>
            <a:r>
              <a:rPr dirty="0" sz="6600" spc="540" b="1" i="1">
                <a:latin typeface="Monotype Corsiva"/>
                <a:cs typeface="Monotype Corsiva"/>
              </a:rPr>
              <a:t>O</a:t>
            </a:r>
            <a:r>
              <a:rPr dirty="0" sz="6600" spc="-5" b="1" i="1">
                <a:latin typeface="Monotype Corsiva"/>
                <a:cs typeface="Monotype Corsiva"/>
              </a:rPr>
              <a:t>W</a:t>
            </a:r>
            <a:r>
              <a:rPr dirty="0" sz="6600" b="1" i="1">
                <a:latin typeface="Monotype Corsiva"/>
                <a:cs typeface="Monotype Corsiva"/>
              </a:rPr>
              <a:t>	</a:t>
            </a:r>
            <a:r>
              <a:rPr dirty="0" sz="6600" spc="550" b="1" i="1">
                <a:latin typeface="Monotype Corsiva"/>
                <a:cs typeface="Monotype Corsiva"/>
              </a:rPr>
              <a:t>MU</a:t>
            </a:r>
            <a:r>
              <a:rPr dirty="0" sz="6600" spc="540" b="1" i="1">
                <a:latin typeface="Monotype Corsiva"/>
                <a:cs typeface="Monotype Corsiva"/>
              </a:rPr>
              <a:t>C</a:t>
            </a:r>
            <a:r>
              <a:rPr dirty="0" sz="6600" spc="545" b="1" i="1">
                <a:latin typeface="Monotype Corsiva"/>
                <a:cs typeface="Monotype Corsiva"/>
              </a:rPr>
              <a:t>H</a:t>
            </a:r>
            <a:r>
              <a:rPr dirty="0" sz="6600" spc="-5" b="1" i="1">
                <a:latin typeface="Monotype Corsiva"/>
                <a:cs typeface="Monotype Corsiva"/>
              </a:rPr>
              <a:t>?</a:t>
            </a:r>
            <a:endParaRPr sz="66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160395" marR="5080" indent="114300">
              <a:lnSpc>
                <a:spcPct val="100000"/>
              </a:lnSpc>
              <a:spcBef>
                <a:spcPts val="100"/>
              </a:spcBef>
            </a:pPr>
            <a:r>
              <a:rPr dirty="0" sz="4400"/>
              <a:t>How </a:t>
            </a:r>
            <a:r>
              <a:rPr dirty="0" sz="4400" spc="-5"/>
              <a:t>much </a:t>
            </a:r>
            <a:r>
              <a:rPr dirty="0"/>
              <a:t>is  that pair of</a:t>
            </a:r>
            <a:r>
              <a:rPr dirty="0" spc="-95"/>
              <a:t> </a:t>
            </a:r>
            <a:r>
              <a:rPr dirty="0"/>
              <a:t>jeans?</a:t>
            </a:r>
            <a:endParaRPr sz="4400"/>
          </a:p>
        </p:txBody>
      </p:sp>
      <p:sp>
        <p:nvSpPr>
          <p:cNvPr id="4" name="object 4"/>
          <p:cNvSpPr/>
          <p:nvPr/>
        </p:nvSpPr>
        <p:spPr>
          <a:xfrm>
            <a:off x="4067809" y="2899410"/>
            <a:ext cx="1451610" cy="15201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Márcia</dc:creator>
  <dc:title>Slide 1</dc:title>
  <dcterms:created xsi:type="dcterms:W3CDTF">2019-01-03T21:30:06Z</dcterms:created>
  <dcterms:modified xsi:type="dcterms:W3CDTF">2019-01-03T21:30:06Z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2012-03-27T00:00:00Z</vt:filetime>
  </property>
  <property fmtid="{D5CDD505-2E9C-101B-9397-08002B2CF9AE}" pid="3" name="Creator">
    <vt:lpwstr>Impress</vt:lpwstr>
  </property>
  <property fmtid="{D5CDD505-2E9C-101B-9397-08002B2CF9AE}" pid="4" name="LastSaved">
    <vt:filetime>2012-03-27T00:00:00Z</vt:filetime>
  </property>
</Properties>
</file>