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7" r:id="rId2"/>
    <p:sldId id="258" r:id="rId3"/>
    <p:sldId id="259" r:id="rId4"/>
    <p:sldId id="260" r:id="rId5"/>
    <p:sldId id="261" r:id="rId6"/>
    <p:sldId id="263" r:id="rId7"/>
    <p:sldId id="264" r:id="rId8"/>
    <p:sldId id="265" r:id="rId9"/>
    <p:sldId id="266" r:id="rId10"/>
    <p:sldId id="267" r:id="rId11"/>
    <p:sldId id="268" r:id="rId12"/>
    <p:sldId id="269" r:id="rId13"/>
    <p:sldId id="270" r:id="rId14"/>
    <p:sldId id="273" r:id="rId15"/>
    <p:sldId id="271" r:id="rId16"/>
    <p:sldId id="272" r:id="rId17"/>
    <p:sldId id="274" r:id="rId18"/>
    <p:sldId id="275" r:id="rId19"/>
    <p:sldId id="276" r:id="rId20"/>
    <p:sldId id="277" r:id="rId21"/>
    <p:sldId id="278" r:id="rId22"/>
    <p:sldId id="279" r:id="rId23"/>
    <p:sldId id="280" r:id="rId24"/>
    <p:sldId id="302" r:id="rId25"/>
    <p:sldId id="288" r:id="rId26"/>
    <p:sldId id="289" r:id="rId27"/>
    <p:sldId id="303" r:id="rId28"/>
    <p:sldId id="282" r:id="rId29"/>
    <p:sldId id="297" r:id="rId30"/>
    <p:sldId id="298" r:id="rId31"/>
    <p:sldId id="299" r:id="rId32"/>
    <p:sldId id="300" r:id="rId33"/>
    <p:sldId id="301" r:id="rId34"/>
    <p:sldId id="293" r:id="rId35"/>
    <p:sldId id="283" r:id="rId36"/>
    <p:sldId id="285" r:id="rId37"/>
    <p:sldId id="284" r:id="rId38"/>
    <p:sldId id="304" r:id="rId39"/>
    <p:sldId id="305" r:id="rId40"/>
    <p:sldId id="306" r:id="rId41"/>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slide" Target="slides/slide40.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9FCC411-6C22-4377-B84B-4CFD5790D1D3}" type="doc">
      <dgm:prSet loTypeId="urn:microsoft.com/office/officeart/2005/8/layout/chevron2" loCatId="list" qsTypeId="urn:microsoft.com/office/officeart/2005/8/quickstyle/simple1" qsCatId="simple" csTypeId="urn:microsoft.com/office/officeart/2005/8/colors/accent1_2" csCatId="accent1" phldr="1"/>
      <dgm:spPr/>
      <dgm:t>
        <a:bodyPr/>
        <a:lstStyle/>
        <a:p>
          <a:pPr rtl="1"/>
          <a:endParaRPr lang="ar-SA"/>
        </a:p>
      </dgm:t>
    </dgm:pt>
    <dgm:pt modelId="{B6DD3033-3104-4AC1-9A49-925C0696A6CD}">
      <dgm:prSet phldrT="[نص]"/>
      <dgm:spPr/>
      <dgm:t>
        <a:bodyPr/>
        <a:lstStyle/>
        <a:p>
          <a:pPr rtl="1"/>
          <a:r>
            <a:rPr lang="ar-SA" dirty="0" smtClean="0"/>
            <a:t>أولا</a:t>
          </a:r>
          <a:endParaRPr lang="ar-SA" dirty="0"/>
        </a:p>
      </dgm:t>
    </dgm:pt>
    <dgm:pt modelId="{B279DF14-06F3-4164-9242-92C9E7335B4A}" type="parTrans" cxnId="{1E913863-31D2-439E-AC2A-A70AB3C895CF}">
      <dgm:prSet/>
      <dgm:spPr/>
      <dgm:t>
        <a:bodyPr/>
        <a:lstStyle/>
        <a:p>
          <a:pPr rtl="1"/>
          <a:endParaRPr lang="ar-SA"/>
        </a:p>
      </dgm:t>
    </dgm:pt>
    <dgm:pt modelId="{052FD925-14F9-4286-A352-77F312481656}" type="sibTrans" cxnId="{1E913863-31D2-439E-AC2A-A70AB3C895CF}">
      <dgm:prSet/>
      <dgm:spPr/>
      <dgm:t>
        <a:bodyPr/>
        <a:lstStyle/>
        <a:p>
          <a:pPr rtl="1"/>
          <a:endParaRPr lang="ar-SA"/>
        </a:p>
      </dgm:t>
    </dgm:pt>
    <dgm:pt modelId="{0BDCDB8A-6903-4D67-BF49-BEB177ADBEF0}">
      <dgm:prSet phldrT="[نص]"/>
      <dgm:spPr/>
      <dgm:t>
        <a:bodyPr/>
        <a:lstStyle/>
        <a:p>
          <a:pPr rtl="1"/>
          <a:r>
            <a:rPr lang="ar-SA" dirty="0" smtClean="0"/>
            <a:t>التكافؤ الإحصائي بين الأفراد في المجموعات البحثية:</a:t>
          </a:r>
          <a:r>
            <a:rPr lang="ar-SA" b="1" dirty="0" smtClean="0">
              <a:solidFill>
                <a:schemeClr val="accent6">
                  <a:lumMod val="50000"/>
                </a:schemeClr>
              </a:solidFill>
            </a:rPr>
            <a:t>ما المقصود بهذه العبارة؟</a:t>
          </a:r>
          <a:endParaRPr lang="ar-SA" dirty="0"/>
        </a:p>
      </dgm:t>
    </dgm:pt>
    <dgm:pt modelId="{27D5236F-BF9B-4CB7-B656-CEE913341849}" type="parTrans" cxnId="{E2C9A816-F1B2-4900-95DC-59509646E997}">
      <dgm:prSet/>
      <dgm:spPr/>
      <dgm:t>
        <a:bodyPr/>
        <a:lstStyle/>
        <a:p>
          <a:pPr rtl="1"/>
          <a:endParaRPr lang="ar-SA"/>
        </a:p>
      </dgm:t>
    </dgm:pt>
    <dgm:pt modelId="{8078C594-736C-406F-828B-DED21186C317}" type="sibTrans" cxnId="{E2C9A816-F1B2-4900-95DC-59509646E997}">
      <dgm:prSet/>
      <dgm:spPr/>
      <dgm:t>
        <a:bodyPr/>
        <a:lstStyle/>
        <a:p>
          <a:pPr rtl="1"/>
          <a:endParaRPr lang="ar-SA"/>
        </a:p>
      </dgm:t>
    </dgm:pt>
    <dgm:pt modelId="{B4D8147B-427A-491B-82A7-78435A0740D0}">
      <dgm:prSet phldrT="[نص]"/>
      <dgm:spPr/>
      <dgm:t>
        <a:bodyPr/>
        <a:lstStyle/>
        <a:p>
          <a:pPr rtl="1"/>
          <a:r>
            <a:rPr lang="ar-SA" dirty="0" smtClean="0"/>
            <a:t>ثانيا</a:t>
          </a:r>
          <a:endParaRPr lang="ar-SA" dirty="0"/>
        </a:p>
      </dgm:t>
    </dgm:pt>
    <dgm:pt modelId="{60AACA06-B49C-4C05-B3B6-0AD3AE65E408}" type="parTrans" cxnId="{E6FF3BF1-F74F-47A9-A19C-0CE7033B9DD6}">
      <dgm:prSet/>
      <dgm:spPr/>
      <dgm:t>
        <a:bodyPr/>
        <a:lstStyle/>
        <a:p>
          <a:pPr rtl="1"/>
          <a:endParaRPr lang="ar-SA"/>
        </a:p>
      </dgm:t>
    </dgm:pt>
    <dgm:pt modelId="{A720CDD1-FD2E-40D9-84D0-8A75E6347486}" type="sibTrans" cxnId="{E6FF3BF1-F74F-47A9-A19C-0CE7033B9DD6}">
      <dgm:prSet/>
      <dgm:spPr/>
      <dgm:t>
        <a:bodyPr/>
        <a:lstStyle/>
        <a:p>
          <a:pPr rtl="1"/>
          <a:endParaRPr lang="ar-SA"/>
        </a:p>
      </dgm:t>
    </dgm:pt>
    <dgm:pt modelId="{EBBDE6D6-91A3-4F49-BE69-703A01EB412D}">
      <dgm:prSet phldrT="[نص]"/>
      <dgm:spPr/>
      <dgm:t>
        <a:bodyPr/>
        <a:lstStyle/>
        <a:p>
          <a:pPr rtl="1"/>
          <a:r>
            <a:rPr lang="ar-SA" dirty="0" smtClean="0"/>
            <a:t>المقارنة بين مجموعتين من الأفراد أو أكثر.</a:t>
          </a:r>
          <a:endParaRPr lang="ar-SA" dirty="0"/>
        </a:p>
      </dgm:t>
    </dgm:pt>
    <dgm:pt modelId="{D1B2743E-CB23-44DD-B131-CC701A381F3C}" type="parTrans" cxnId="{33164A16-CCD8-4899-BA85-08F9625B8344}">
      <dgm:prSet/>
      <dgm:spPr/>
      <dgm:t>
        <a:bodyPr/>
        <a:lstStyle/>
        <a:p>
          <a:pPr rtl="1"/>
          <a:endParaRPr lang="ar-SA"/>
        </a:p>
      </dgm:t>
    </dgm:pt>
    <dgm:pt modelId="{2E50B2A6-0C9A-4DC3-8B5B-7E4579ACF074}" type="sibTrans" cxnId="{33164A16-CCD8-4899-BA85-08F9625B8344}">
      <dgm:prSet/>
      <dgm:spPr/>
      <dgm:t>
        <a:bodyPr/>
        <a:lstStyle/>
        <a:p>
          <a:pPr rtl="1"/>
          <a:endParaRPr lang="ar-SA"/>
        </a:p>
      </dgm:t>
    </dgm:pt>
    <dgm:pt modelId="{1DCA0E9D-9B99-460C-8C1F-345561CF77D4}">
      <dgm:prSet phldrT="[نص]"/>
      <dgm:spPr/>
      <dgm:t>
        <a:bodyPr/>
        <a:lstStyle/>
        <a:p>
          <a:pPr rtl="1"/>
          <a:r>
            <a:rPr lang="ar-SA" dirty="0" smtClean="0"/>
            <a:t>ثالثا</a:t>
          </a:r>
          <a:endParaRPr lang="ar-SA" dirty="0"/>
        </a:p>
      </dgm:t>
    </dgm:pt>
    <dgm:pt modelId="{91380675-2E08-4C28-A7F1-FA1E3C446CAC}" type="parTrans" cxnId="{CB35C10C-95EF-465A-A3E1-6A65ED8E8176}">
      <dgm:prSet/>
      <dgm:spPr/>
      <dgm:t>
        <a:bodyPr/>
        <a:lstStyle/>
        <a:p>
          <a:pPr rtl="1"/>
          <a:endParaRPr lang="ar-SA"/>
        </a:p>
      </dgm:t>
    </dgm:pt>
    <dgm:pt modelId="{A89DE922-9A9D-4F1F-9BC7-7218B755A21C}" type="sibTrans" cxnId="{CB35C10C-95EF-465A-A3E1-6A65ED8E8176}">
      <dgm:prSet/>
      <dgm:spPr/>
      <dgm:t>
        <a:bodyPr/>
        <a:lstStyle/>
        <a:p>
          <a:pPr rtl="1"/>
          <a:endParaRPr lang="ar-SA"/>
        </a:p>
      </dgm:t>
    </dgm:pt>
    <dgm:pt modelId="{519EF0A8-1130-40E8-BAED-CE234AA96462}">
      <dgm:prSet phldrT="[نص]"/>
      <dgm:spPr/>
      <dgm:t>
        <a:bodyPr/>
        <a:lstStyle/>
        <a:p>
          <a:pPr rtl="1"/>
          <a:r>
            <a:rPr lang="ar-SA" dirty="0" smtClean="0"/>
            <a:t>معالجة المتغيرات المستقلة:  ( </a:t>
          </a:r>
          <a:r>
            <a:rPr lang="ar-SA" b="1" dirty="0" smtClean="0">
              <a:solidFill>
                <a:schemeClr val="accent6">
                  <a:lumMod val="50000"/>
                </a:schemeClr>
              </a:solidFill>
            </a:rPr>
            <a:t>كيف؟ </a:t>
          </a:r>
          <a:r>
            <a:rPr lang="ar-SA" dirty="0" smtClean="0"/>
            <a:t>)</a:t>
          </a:r>
          <a:endParaRPr lang="ar-SA" dirty="0"/>
        </a:p>
      </dgm:t>
    </dgm:pt>
    <dgm:pt modelId="{A072D00A-B9A4-4BE0-A5D5-788343CA2CE9}" type="parTrans" cxnId="{F6182BD6-D8BE-4359-9EE6-339FD07FB5F3}">
      <dgm:prSet/>
      <dgm:spPr/>
      <dgm:t>
        <a:bodyPr/>
        <a:lstStyle/>
        <a:p>
          <a:pPr rtl="1"/>
          <a:endParaRPr lang="ar-SA"/>
        </a:p>
      </dgm:t>
    </dgm:pt>
    <dgm:pt modelId="{265734BF-11B5-462D-9585-184382A97BA4}" type="sibTrans" cxnId="{F6182BD6-D8BE-4359-9EE6-339FD07FB5F3}">
      <dgm:prSet/>
      <dgm:spPr/>
      <dgm:t>
        <a:bodyPr/>
        <a:lstStyle/>
        <a:p>
          <a:pPr rtl="1"/>
          <a:endParaRPr lang="ar-SA"/>
        </a:p>
      </dgm:t>
    </dgm:pt>
    <dgm:pt modelId="{8FD72ABB-51C7-4609-91FF-3A575D2C8A05}" type="pres">
      <dgm:prSet presAssocID="{29FCC411-6C22-4377-B84B-4CFD5790D1D3}" presName="linearFlow" presStyleCnt="0">
        <dgm:presLayoutVars>
          <dgm:dir/>
          <dgm:animLvl val="lvl"/>
          <dgm:resizeHandles val="exact"/>
        </dgm:presLayoutVars>
      </dgm:prSet>
      <dgm:spPr/>
      <dgm:t>
        <a:bodyPr/>
        <a:lstStyle/>
        <a:p>
          <a:pPr rtl="1"/>
          <a:endParaRPr lang="ar-SA"/>
        </a:p>
      </dgm:t>
    </dgm:pt>
    <dgm:pt modelId="{AC24E512-8580-4644-AEC2-FB8DBD487B72}" type="pres">
      <dgm:prSet presAssocID="{B6DD3033-3104-4AC1-9A49-925C0696A6CD}" presName="composite" presStyleCnt="0"/>
      <dgm:spPr/>
    </dgm:pt>
    <dgm:pt modelId="{D4F24343-90AA-44F8-AE8C-4CC8F05AB708}" type="pres">
      <dgm:prSet presAssocID="{B6DD3033-3104-4AC1-9A49-925C0696A6CD}" presName="parentText" presStyleLbl="alignNode1" presStyleIdx="0" presStyleCnt="3">
        <dgm:presLayoutVars>
          <dgm:chMax val="1"/>
          <dgm:bulletEnabled val="1"/>
        </dgm:presLayoutVars>
      </dgm:prSet>
      <dgm:spPr/>
      <dgm:t>
        <a:bodyPr/>
        <a:lstStyle/>
        <a:p>
          <a:pPr rtl="1"/>
          <a:endParaRPr lang="ar-SA"/>
        </a:p>
      </dgm:t>
    </dgm:pt>
    <dgm:pt modelId="{A825C528-29F9-4B44-8795-F16727298D97}" type="pres">
      <dgm:prSet presAssocID="{B6DD3033-3104-4AC1-9A49-925C0696A6CD}" presName="descendantText" presStyleLbl="alignAcc1" presStyleIdx="0" presStyleCnt="3">
        <dgm:presLayoutVars>
          <dgm:bulletEnabled val="1"/>
        </dgm:presLayoutVars>
      </dgm:prSet>
      <dgm:spPr/>
      <dgm:t>
        <a:bodyPr/>
        <a:lstStyle/>
        <a:p>
          <a:pPr rtl="1"/>
          <a:endParaRPr lang="ar-SA"/>
        </a:p>
      </dgm:t>
    </dgm:pt>
    <dgm:pt modelId="{F88E904A-448B-4642-91B3-ACC150E6335C}" type="pres">
      <dgm:prSet presAssocID="{052FD925-14F9-4286-A352-77F312481656}" presName="sp" presStyleCnt="0"/>
      <dgm:spPr/>
    </dgm:pt>
    <dgm:pt modelId="{F0FEACB9-2B75-492B-A1F3-489AD2D8A806}" type="pres">
      <dgm:prSet presAssocID="{B4D8147B-427A-491B-82A7-78435A0740D0}" presName="composite" presStyleCnt="0"/>
      <dgm:spPr/>
    </dgm:pt>
    <dgm:pt modelId="{CF54A3B6-899C-4E98-A026-BD3F42C13C4D}" type="pres">
      <dgm:prSet presAssocID="{B4D8147B-427A-491B-82A7-78435A0740D0}" presName="parentText" presStyleLbl="alignNode1" presStyleIdx="1" presStyleCnt="3">
        <dgm:presLayoutVars>
          <dgm:chMax val="1"/>
          <dgm:bulletEnabled val="1"/>
        </dgm:presLayoutVars>
      </dgm:prSet>
      <dgm:spPr/>
      <dgm:t>
        <a:bodyPr/>
        <a:lstStyle/>
        <a:p>
          <a:pPr rtl="1"/>
          <a:endParaRPr lang="ar-SA"/>
        </a:p>
      </dgm:t>
    </dgm:pt>
    <dgm:pt modelId="{080F7F02-F1F5-4B26-8B62-2A6B3897919B}" type="pres">
      <dgm:prSet presAssocID="{B4D8147B-427A-491B-82A7-78435A0740D0}" presName="descendantText" presStyleLbl="alignAcc1" presStyleIdx="1" presStyleCnt="3">
        <dgm:presLayoutVars>
          <dgm:bulletEnabled val="1"/>
        </dgm:presLayoutVars>
      </dgm:prSet>
      <dgm:spPr/>
      <dgm:t>
        <a:bodyPr/>
        <a:lstStyle/>
        <a:p>
          <a:pPr rtl="1"/>
          <a:endParaRPr lang="ar-SA"/>
        </a:p>
      </dgm:t>
    </dgm:pt>
    <dgm:pt modelId="{5E3D1AAC-8080-42A7-8EDB-60B6E05F79FD}" type="pres">
      <dgm:prSet presAssocID="{A720CDD1-FD2E-40D9-84D0-8A75E6347486}" presName="sp" presStyleCnt="0"/>
      <dgm:spPr/>
    </dgm:pt>
    <dgm:pt modelId="{3DF04076-8310-4375-A274-6C1393633719}" type="pres">
      <dgm:prSet presAssocID="{1DCA0E9D-9B99-460C-8C1F-345561CF77D4}" presName="composite" presStyleCnt="0"/>
      <dgm:spPr/>
    </dgm:pt>
    <dgm:pt modelId="{874AD090-15BF-4012-8556-DEF2C4E0B046}" type="pres">
      <dgm:prSet presAssocID="{1DCA0E9D-9B99-460C-8C1F-345561CF77D4}" presName="parentText" presStyleLbl="alignNode1" presStyleIdx="2" presStyleCnt="3">
        <dgm:presLayoutVars>
          <dgm:chMax val="1"/>
          <dgm:bulletEnabled val="1"/>
        </dgm:presLayoutVars>
      </dgm:prSet>
      <dgm:spPr/>
      <dgm:t>
        <a:bodyPr/>
        <a:lstStyle/>
        <a:p>
          <a:pPr rtl="1"/>
          <a:endParaRPr lang="ar-SA"/>
        </a:p>
      </dgm:t>
    </dgm:pt>
    <dgm:pt modelId="{DE3411FB-E148-4BDC-AB1A-D2A99ACD8166}" type="pres">
      <dgm:prSet presAssocID="{1DCA0E9D-9B99-460C-8C1F-345561CF77D4}" presName="descendantText" presStyleLbl="alignAcc1" presStyleIdx="2" presStyleCnt="3">
        <dgm:presLayoutVars>
          <dgm:bulletEnabled val="1"/>
        </dgm:presLayoutVars>
      </dgm:prSet>
      <dgm:spPr/>
      <dgm:t>
        <a:bodyPr/>
        <a:lstStyle/>
        <a:p>
          <a:pPr rtl="1"/>
          <a:endParaRPr lang="ar-SA"/>
        </a:p>
      </dgm:t>
    </dgm:pt>
  </dgm:ptLst>
  <dgm:cxnLst>
    <dgm:cxn modelId="{F47E4808-7F56-4727-94C8-6292B7EC948A}" type="presOf" srcId="{0BDCDB8A-6903-4D67-BF49-BEB177ADBEF0}" destId="{A825C528-29F9-4B44-8795-F16727298D97}" srcOrd="0" destOrd="0" presId="urn:microsoft.com/office/officeart/2005/8/layout/chevron2"/>
    <dgm:cxn modelId="{5D58C411-C6AE-49DB-B489-EFCB5C8C4415}" type="presOf" srcId="{B6DD3033-3104-4AC1-9A49-925C0696A6CD}" destId="{D4F24343-90AA-44F8-AE8C-4CC8F05AB708}" srcOrd="0" destOrd="0" presId="urn:microsoft.com/office/officeart/2005/8/layout/chevron2"/>
    <dgm:cxn modelId="{E64212A2-926B-4AC7-8138-9470E1B93747}" type="presOf" srcId="{1DCA0E9D-9B99-460C-8C1F-345561CF77D4}" destId="{874AD090-15BF-4012-8556-DEF2C4E0B046}" srcOrd="0" destOrd="0" presId="urn:microsoft.com/office/officeart/2005/8/layout/chevron2"/>
    <dgm:cxn modelId="{E2C9A816-F1B2-4900-95DC-59509646E997}" srcId="{B6DD3033-3104-4AC1-9A49-925C0696A6CD}" destId="{0BDCDB8A-6903-4D67-BF49-BEB177ADBEF0}" srcOrd="0" destOrd="0" parTransId="{27D5236F-BF9B-4CB7-B656-CEE913341849}" sibTransId="{8078C594-736C-406F-828B-DED21186C317}"/>
    <dgm:cxn modelId="{F6182BD6-D8BE-4359-9EE6-339FD07FB5F3}" srcId="{1DCA0E9D-9B99-460C-8C1F-345561CF77D4}" destId="{519EF0A8-1130-40E8-BAED-CE234AA96462}" srcOrd="0" destOrd="0" parTransId="{A072D00A-B9A4-4BE0-A5D5-788343CA2CE9}" sibTransId="{265734BF-11B5-462D-9585-184382A97BA4}"/>
    <dgm:cxn modelId="{CB35C10C-95EF-465A-A3E1-6A65ED8E8176}" srcId="{29FCC411-6C22-4377-B84B-4CFD5790D1D3}" destId="{1DCA0E9D-9B99-460C-8C1F-345561CF77D4}" srcOrd="2" destOrd="0" parTransId="{91380675-2E08-4C28-A7F1-FA1E3C446CAC}" sibTransId="{A89DE922-9A9D-4F1F-9BC7-7218B755A21C}"/>
    <dgm:cxn modelId="{1E913863-31D2-439E-AC2A-A70AB3C895CF}" srcId="{29FCC411-6C22-4377-B84B-4CFD5790D1D3}" destId="{B6DD3033-3104-4AC1-9A49-925C0696A6CD}" srcOrd="0" destOrd="0" parTransId="{B279DF14-06F3-4164-9242-92C9E7335B4A}" sibTransId="{052FD925-14F9-4286-A352-77F312481656}"/>
    <dgm:cxn modelId="{33164A16-CCD8-4899-BA85-08F9625B8344}" srcId="{B4D8147B-427A-491B-82A7-78435A0740D0}" destId="{EBBDE6D6-91A3-4F49-BE69-703A01EB412D}" srcOrd="0" destOrd="0" parTransId="{D1B2743E-CB23-44DD-B131-CC701A381F3C}" sibTransId="{2E50B2A6-0C9A-4DC3-8B5B-7E4579ACF074}"/>
    <dgm:cxn modelId="{05881E10-12C4-4271-B21B-1B8FA188AEC0}" type="presOf" srcId="{29FCC411-6C22-4377-B84B-4CFD5790D1D3}" destId="{8FD72ABB-51C7-4609-91FF-3A575D2C8A05}" srcOrd="0" destOrd="0" presId="urn:microsoft.com/office/officeart/2005/8/layout/chevron2"/>
    <dgm:cxn modelId="{E6FF3BF1-F74F-47A9-A19C-0CE7033B9DD6}" srcId="{29FCC411-6C22-4377-B84B-4CFD5790D1D3}" destId="{B4D8147B-427A-491B-82A7-78435A0740D0}" srcOrd="1" destOrd="0" parTransId="{60AACA06-B49C-4C05-B3B6-0AD3AE65E408}" sibTransId="{A720CDD1-FD2E-40D9-84D0-8A75E6347486}"/>
    <dgm:cxn modelId="{87DE1B42-7341-4C55-B95D-11F27374E27D}" type="presOf" srcId="{B4D8147B-427A-491B-82A7-78435A0740D0}" destId="{CF54A3B6-899C-4E98-A026-BD3F42C13C4D}" srcOrd="0" destOrd="0" presId="urn:microsoft.com/office/officeart/2005/8/layout/chevron2"/>
    <dgm:cxn modelId="{5DF21FDE-091C-4D24-B1EB-6990A1E4FA73}" type="presOf" srcId="{EBBDE6D6-91A3-4F49-BE69-703A01EB412D}" destId="{080F7F02-F1F5-4B26-8B62-2A6B3897919B}" srcOrd="0" destOrd="0" presId="urn:microsoft.com/office/officeart/2005/8/layout/chevron2"/>
    <dgm:cxn modelId="{AF8EEB35-ABF9-434A-8863-91628DC3DA27}" type="presOf" srcId="{519EF0A8-1130-40E8-BAED-CE234AA96462}" destId="{DE3411FB-E148-4BDC-AB1A-D2A99ACD8166}" srcOrd="0" destOrd="0" presId="urn:microsoft.com/office/officeart/2005/8/layout/chevron2"/>
    <dgm:cxn modelId="{D604B451-554C-4DEE-BC51-E77602C464B8}" type="presParOf" srcId="{8FD72ABB-51C7-4609-91FF-3A575D2C8A05}" destId="{AC24E512-8580-4644-AEC2-FB8DBD487B72}" srcOrd="0" destOrd="0" presId="urn:microsoft.com/office/officeart/2005/8/layout/chevron2"/>
    <dgm:cxn modelId="{A0654956-E5A0-42DC-8374-C6C0B2222BC0}" type="presParOf" srcId="{AC24E512-8580-4644-AEC2-FB8DBD487B72}" destId="{D4F24343-90AA-44F8-AE8C-4CC8F05AB708}" srcOrd="0" destOrd="0" presId="urn:microsoft.com/office/officeart/2005/8/layout/chevron2"/>
    <dgm:cxn modelId="{4A4389A6-3A01-4411-8820-315BD62D2F54}" type="presParOf" srcId="{AC24E512-8580-4644-AEC2-FB8DBD487B72}" destId="{A825C528-29F9-4B44-8795-F16727298D97}" srcOrd="1" destOrd="0" presId="urn:microsoft.com/office/officeart/2005/8/layout/chevron2"/>
    <dgm:cxn modelId="{A49A61C6-D0E3-4ABD-BF24-88466222240B}" type="presParOf" srcId="{8FD72ABB-51C7-4609-91FF-3A575D2C8A05}" destId="{F88E904A-448B-4642-91B3-ACC150E6335C}" srcOrd="1" destOrd="0" presId="urn:microsoft.com/office/officeart/2005/8/layout/chevron2"/>
    <dgm:cxn modelId="{6E3F76A7-C73C-430E-A118-12C8245B5ED0}" type="presParOf" srcId="{8FD72ABB-51C7-4609-91FF-3A575D2C8A05}" destId="{F0FEACB9-2B75-492B-A1F3-489AD2D8A806}" srcOrd="2" destOrd="0" presId="urn:microsoft.com/office/officeart/2005/8/layout/chevron2"/>
    <dgm:cxn modelId="{52D8DAAA-83D0-4CB8-A4F3-2E764F753354}" type="presParOf" srcId="{F0FEACB9-2B75-492B-A1F3-489AD2D8A806}" destId="{CF54A3B6-899C-4E98-A026-BD3F42C13C4D}" srcOrd="0" destOrd="0" presId="urn:microsoft.com/office/officeart/2005/8/layout/chevron2"/>
    <dgm:cxn modelId="{FAD0A9C8-C1DC-431E-B8C8-A5E66B45CC77}" type="presParOf" srcId="{F0FEACB9-2B75-492B-A1F3-489AD2D8A806}" destId="{080F7F02-F1F5-4B26-8B62-2A6B3897919B}" srcOrd="1" destOrd="0" presId="urn:microsoft.com/office/officeart/2005/8/layout/chevron2"/>
    <dgm:cxn modelId="{AD74B07D-C840-4112-BB2E-D89FD46BCF2B}" type="presParOf" srcId="{8FD72ABB-51C7-4609-91FF-3A575D2C8A05}" destId="{5E3D1AAC-8080-42A7-8EDB-60B6E05F79FD}" srcOrd="3" destOrd="0" presId="urn:microsoft.com/office/officeart/2005/8/layout/chevron2"/>
    <dgm:cxn modelId="{6CBD1293-D572-461E-A638-B0D20D5C5542}" type="presParOf" srcId="{8FD72ABB-51C7-4609-91FF-3A575D2C8A05}" destId="{3DF04076-8310-4375-A274-6C1393633719}" srcOrd="4" destOrd="0" presId="urn:microsoft.com/office/officeart/2005/8/layout/chevron2"/>
    <dgm:cxn modelId="{26B9062E-0976-4D28-AB52-48FF58DCDDC6}" type="presParOf" srcId="{3DF04076-8310-4375-A274-6C1393633719}" destId="{874AD090-15BF-4012-8556-DEF2C4E0B046}" srcOrd="0" destOrd="0" presId="urn:microsoft.com/office/officeart/2005/8/layout/chevron2"/>
    <dgm:cxn modelId="{4BCEF1EC-BE3F-46D5-8E81-C106E841D129}" type="presParOf" srcId="{3DF04076-8310-4375-A274-6C1393633719}" destId="{DE3411FB-E148-4BDC-AB1A-D2A99ACD8166}"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9FCC411-6C22-4377-B84B-4CFD5790D1D3}" type="doc">
      <dgm:prSet loTypeId="urn:microsoft.com/office/officeart/2005/8/layout/chevron2" loCatId="list" qsTypeId="urn:microsoft.com/office/officeart/2005/8/quickstyle/simple1" qsCatId="simple" csTypeId="urn:microsoft.com/office/officeart/2005/8/colors/accent1_2" csCatId="accent1" phldr="1"/>
      <dgm:spPr/>
      <dgm:t>
        <a:bodyPr/>
        <a:lstStyle/>
        <a:p>
          <a:pPr rtl="1"/>
          <a:endParaRPr lang="ar-SA"/>
        </a:p>
      </dgm:t>
    </dgm:pt>
    <dgm:pt modelId="{B6DD3033-3104-4AC1-9A49-925C0696A6CD}">
      <dgm:prSet phldrT="[نص]"/>
      <dgm:spPr/>
      <dgm:t>
        <a:bodyPr/>
        <a:lstStyle/>
        <a:p>
          <a:pPr rtl="1"/>
          <a:r>
            <a:rPr lang="ar-SA" dirty="0" smtClean="0"/>
            <a:t>رابعا</a:t>
          </a:r>
          <a:endParaRPr lang="ar-SA" dirty="0"/>
        </a:p>
      </dgm:t>
    </dgm:pt>
    <dgm:pt modelId="{B279DF14-06F3-4164-9242-92C9E7335B4A}" type="parTrans" cxnId="{1E913863-31D2-439E-AC2A-A70AB3C895CF}">
      <dgm:prSet/>
      <dgm:spPr/>
      <dgm:t>
        <a:bodyPr/>
        <a:lstStyle/>
        <a:p>
          <a:pPr rtl="1"/>
          <a:endParaRPr lang="ar-SA"/>
        </a:p>
      </dgm:t>
    </dgm:pt>
    <dgm:pt modelId="{052FD925-14F9-4286-A352-77F312481656}" type="sibTrans" cxnId="{1E913863-31D2-439E-AC2A-A70AB3C895CF}">
      <dgm:prSet/>
      <dgm:spPr/>
      <dgm:t>
        <a:bodyPr/>
        <a:lstStyle/>
        <a:p>
          <a:pPr rtl="1"/>
          <a:endParaRPr lang="ar-SA"/>
        </a:p>
      </dgm:t>
    </dgm:pt>
    <dgm:pt modelId="{0BDCDB8A-6903-4D67-BF49-BEB177ADBEF0}">
      <dgm:prSet phldrT="[نص]"/>
      <dgm:spPr/>
      <dgm:t>
        <a:bodyPr/>
        <a:lstStyle/>
        <a:p>
          <a:pPr rtl="1"/>
          <a:r>
            <a:rPr lang="ar-SA" dirty="0" smtClean="0"/>
            <a:t>قياس المتغير التابع: ( </a:t>
          </a:r>
          <a:r>
            <a:rPr lang="ar-SA" b="1" dirty="0" smtClean="0">
              <a:solidFill>
                <a:schemeClr val="accent6">
                  <a:lumMod val="50000"/>
                </a:schemeClr>
              </a:solidFill>
            </a:rPr>
            <a:t>كيف؟ </a:t>
          </a:r>
          <a:r>
            <a:rPr lang="ar-SA" dirty="0" smtClean="0"/>
            <a:t>) </a:t>
          </a:r>
          <a:endParaRPr lang="ar-SA" dirty="0"/>
        </a:p>
      </dgm:t>
    </dgm:pt>
    <dgm:pt modelId="{27D5236F-BF9B-4CB7-B656-CEE913341849}" type="parTrans" cxnId="{E2C9A816-F1B2-4900-95DC-59509646E997}">
      <dgm:prSet/>
      <dgm:spPr/>
      <dgm:t>
        <a:bodyPr/>
        <a:lstStyle/>
        <a:p>
          <a:pPr rtl="1"/>
          <a:endParaRPr lang="ar-SA"/>
        </a:p>
      </dgm:t>
    </dgm:pt>
    <dgm:pt modelId="{8078C594-736C-406F-828B-DED21186C317}" type="sibTrans" cxnId="{E2C9A816-F1B2-4900-95DC-59509646E997}">
      <dgm:prSet/>
      <dgm:spPr/>
      <dgm:t>
        <a:bodyPr/>
        <a:lstStyle/>
        <a:p>
          <a:pPr rtl="1"/>
          <a:endParaRPr lang="ar-SA"/>
        </a:p>
      </dgm:t>
    </dgm:pt>
    <dgm:pt modelId="{B4D8147B-427A-491B-82A7-78435A0740D0}">
      <dgm:prSet phldrT="[نص]"/>
      <dgm:spPr/>
      <dgm:t>
        <a:bodyPr/>
        <a:lstStyle/>
        <a:p>
          <a:pPr rtl="1"/>
          <a:r>
            <a:rPr lang="ar-SA" dirty="0" smtClean="0"/>
            <a:t>خامسا</a:t>
          </a:r>
          <a:endParaRPr lang="ar-SA" dirty="0"/>
        </a:p>
      </dgm:t>
    </dgm:pt>
    <dgm:pt modelId="{60AACA06-B49C-4C05-B3B6-0AD3AE65E408}" type="parTrans" cxnId="{E6FF3BF1-F74F-47A9-A19C-0CE7033B9DD6}">
      <dgm:prSet/>
      <dgm:spPr/>
      <dgm:t>
        <a:bodyPr/>
        <a:lstStyle/>
        <a:p>
          <a:pPr rtl="1"/>
          <a:endParaRPr lang="ar-SA"/>
        </a:p>
      </dgm:t>
    </dgm:pt>
    <dgm:pt modelId="{A720CDD1-FD2E-40D9-84D0-8A75E6347486}" type="sibTrans" cxnId="{E6FF3BF1-F74F-47A9-A19C-0CE7033B9DD6}">
      <dgm:prSet/>
      <dgm:spPr/>
      <dgm:t>
        <a:bodyPr/>
        <a:lstStyle/>
        <a:p>
          <a:pPr rtl="1"/>
          <a:endParaRPr lang="ar-SA"/>
        </a:p>
      </dgm:t>
    </dgm:pt>
    <dgm:pt modelId="{EBBDE6D6-91A3-4F49-BE69-703A01EB412D}">
      <dgm:prSet phldrT="[نص]"/>
      <dgm:spPr/>
      <dgm:t>
        <a:bodyPr/>
        <a:lstStyle/>
        <a:p>
          <a:pPr rtl="1"/>
          <a:r>
            <a:rPr lang="ar-SA" dirty="0" smtClean="0"/>
            <a:t>استخدام الإحصاء الاستدلالي.</a:t>
          </a:r>
          <a:endParaRPr lang="ar-SA" dirty="0"/>
        </a:p>
      </dgm:t>
    </dgm:pt>
    <dgm:pt modelId="{D1B2743E-CB23-44DD-B131-CC701A381F3C}" type="parTrans" cxnId="{33164A16-CCD8-4899-BA85-08F9625B8344}">
      <dgm:prSet/>
      <dgm:spPr/>
      <dgm:t>
        <a:bodyPr/>
        <a:lstStyle/>
        <a:p>
          <a:pPr rtl="1"/>
          <a:endParaRPr lang="ar-SA"/>
        </a:p>
      </dgm:t>
    </dgm:pt>
    <dgm:pt modelId="{2E50B2A6-0C9A-4DC3-8B5B-7E4579ACF074}" type="sibTrans" cxnId="{33164A16-CCD8-4899-BA85-08F9625B8344}">
      <dgm:prSet/>
      <dgm:spPr/>
      <dgm:t>
        <a:bodyPr/>
        <a:lstStyle/>
        <a:p>
          <a:pPr rtl="1"/>
          <a:endParaRPr lang="ar-SA"/>
        </a:p>
      </dgm:t>
    </dgm:pt>
    <dgm:pt modelId="{1DCA0E9D-9B99-460C-8C1F-345561CF77D4}">
      <dgm:prSet phldrT="[نص]"/>
      <dgm:spPr/>
      <dgm:t>
        <a:bodyPr/>
        <a:lstStyle/>
        <a:p>
          <a:pPr rtl="1"/>
          <a:r>
            <a:rPr lang="ar-SA" dirty="0" smtClean="0"/>
            <a:t>سادسا</a:t>
          </a:r>
          <a:endParaRPr lang="ar-SA" dirty="0"/>
        </a:p>
      </dgm:t>
    </dgm:pt>
    <dgm:pt modelId="{91380675-2E08-4C28-A7F1-FA1E3C446CAC}" type="parTrans" cxnId="{CB35C10C-95EF-465A-A3E1-6A65ED8E8176}">
      <dgm:prSet/>
      <dgm:spPr/>
      <dgm:t>
        <a:bodyPr/>
        <a:lstStyle/>
        <a:p>
          <a:pPr rtl="1"/>
          <a:endParaRPr lang="ar-SA"/>
        </a:p>
      </dgm:t>
    </dgm:pt>
    <dgm:pt modelId="{A89DE922-9A9D-4F1F-9BC7-7218B755A21C}" type="sibTrans" cxnId="{CB35C10C-95EF-465A-A3E1-6A65ED8E8176}">
      <dgm:prSet/>
      <dgm:spPr/>
      <dgm:t>
        <a:bodyPr/>
        <a:lstStyle/>
        <a:p>
          <a:pPr rtl="1"/>
          <a:endParaRPr lang="ar-SA"/>
        </a:p>
      </dgm:t>
    </dgm:pt>
    <dgm:pt modelId="{519EF0A8-1130-40E8-BAED-CE234AA96462}">
      <dgm:prSet phldrT="[نص]"/>
      <dgm:spPr/>
      <dgm:t>
        <a:bodyPr/>
        <a:lstStyle/>
        <a:p>
          <a:pPr rtl="1"/>
          <a:r>
            <a:rPr lang="ar-SA" dirty="0" smtClean="0"/>
            <a:t>ضبط</a:t>
          </a:r>
          <a:r>
            <a:rPr lang="ar-SA" baseline="0" dirty="0" smtClean="0"/>
            <a:t> المتغيرات الخارجية</a:t>
          </a:r>
          <a:r>
            <a:rPr lang="ar-SA" dirty="0" smtClean="0"/>
            <a:t>( </a:t>
          </a:r>
          <a:r>
            <a:rPr lang="ar-SA" b="1" dirty="0" smtClean="0">
              <a:solidFill>
                <a:schemeClr val="accent6">
                  <a:lumMod val="50000"/>
                </a:schemeClr>
              </a:solidFill>
            </a:rPr>
            <a:t>كيف؟ </a:t>
          </a:r>
          <a:r>
            <a:rPr lang="ar-SA" dirty="0" smtClean="0"/>
            <a:t>) </a:t>
          </a:r>
          <a:endParaRPr lang="ar-SA" dirty="0"/>
        </a:p>
      </dgm:t>
    </dgm:pt>
    <dgm:pt modelId="{A072D00A-B9A4-4BE0-A5D5-788343CA2CE9}" type="parTrans" cxnId="{F6182BD6-D8BE-4359-9EE6-339FD07FB5F3}">
      <dgm:prSet/>
      <dgm:spPr/>
      <dgm:t>
        <a:bodyPr/>
        <a:lstStyle/>
        <a:p>
          <a:pPr rtl="1"/>
          <a:endParaRPr lang="ar-SA"/>
        </a:p>
      </dgm:t>
    </dgm:pt>
    <dgm:pt modelId="{265734BF-11B5-462D-9585-184382A97BA4}" type="sibTrans" cxnId="{F6182BD6-D8BE-4359-9EE6-339FD07FB5F3}">
      <dgm:prSet/>
      <dgm:spPr/>
      <dgm:t>
        <a:bodyPr/>
        <a:lstStyle/>
        <a:p>
          <a:pPr rtl="1"/>
          <a:endParaRPr lang="ar-SA"/>
        </a:p>
      </dgm:t>
    </dgm:pt>
    <dgm:pt modelId="{8FD72ABB-51C7-4609-91FF-3A575D2C8A05}" type="pres">
      <dgm:prSet presAssocID="{29FCC411-6C22-4377-B84B-4CFD5790D1D3}" presName="linearFlow" presStyleCnt="0">
        <dgm:presLayoutVars>
          <dgm:dir/>
          <dgm:animLvl val="lvl"/>
          <dgm:resizeHandles val="exact"/>
        </dgm:presLayoutVars>
      </dgm:prSet>
      <dgm:spPr/>
      <dgm:t>
        <a:bodyPr/>
        <a:lstStyle/>
        <a:p>
          <a:pPr rtl="1"/>
          <a:endParaRPr lang="ar-SA"/>
        </a:p>
      </dgm:t>
    </dgm:pt>
    <dgm:pt modelId="{AC24E512-8580-4644-AEC2-FB8DBD487B72}" type="pres">
      <dgm:prSet presAssocID="{B6DD3033-3104-4AC1-9A49-925C0696A6CD}" presName="composite" presStyleCnt="0"/>
      <dgm:spPr/>
    </dgm:pt>
    <dgm:pt modelId="{D4F24343-90AA-44F8-AE8C-4CC8F05AB708}" type="pres">
      <dgm:prSet presAssocID="{B6DD3033-3104-4AC1-9A49-925C0696A6CD}" presName="parentText" presStyleLbl="alignNode1" presStyleIdx="0" presStyleCnt="3">
        <dgm:presLayoutVars>
          <dgm:chMax val="1"/>
          <dgm:bulletEnabled val="1"/>
        </dgm:presLayoutVars>
      </dgm:prSet>
      <dgm:spPr/>
      <dgm:t>
        <a:bodyPr/>
        <a:lstStyle/>
        <a:p>
          <a:pPr rtl="1"/>
          <a:endParaRPr lang="ar-SA"/>
        </a:p>
      </dgm:t>
    </dgm:pt>
    <dgm:pt modelId="{A825C528-29F9-4B44-8795-F16727298D97}" type="pres">
      <dgm:prSet presAssocID="{B6DD3033-3104-4AC1-9A49-925C0696A6CD}" presName="descendantText" presStyleLbl="alignAcc1" presStyleIdx="0" presStyleCnt="3">
        <dgm:presLayoutVars>
          <dgm:bulletEnabled val="1"/>
        </dgm:presLayoutVars>
      </dgm:prSet>
      <dgm:spPr/>
      <dgm:t>
        <a:bodyPr/>
        <a:lstStyle/>
        <a:p>
          <a:pPr rtl="1"/>
          <a:endParaRPr lang="ar-SA"/>
        </a:p>
      </dgm:t>
    </dgm:pt>
    <dgm:pt modelId="{F88E904A-448B-4642-91B3-ACC150E6335C}" type="pres">
      <dgm:prSet presAssocID="{052FD925-14F9-4286-A352-77F312481656}" presName="sp" presStyleCnt="0"/>
      <dgm:spPr/>
    </dgm:pt>
    <dgm:pt modelId="{F0FEACB9-2B75-492B-A1F3-489AD2D8A806}" type="pres">
      <dgm:prSet presAssocID="{B4D8147B-427A-491B-82A7-78435A0740D0}" presName="composite" presStyleCnt="0"/>
      <dgm:spPr/>
    </dgm:pt>
    <dgm:pt modelId="{CF54A3B6-899C-4E98-A026-BD3F42C13C4D}" type="pres">
      <dgm:prSet presAssocID="{B4D8147B-427A-491B-82A7-78435A0740D0}" presName="parentText" presStyleLbl="alignNode1" presStyleIdx="1" presStyleCnt="3">
        <dgm:presLayoutVars>
          <dgm:chMax val="1"/>
          <dgm:bulletEnabled val="1"/>
        </dgm:presLayoutVars>
      </dgm:prSet>
      <dgm:spPr/>
      <dgm:t>
        <a:bodyPr/>
        <a:lstStyle/>
        <a:p>
          <a:pPr rtl="1"/>
          <a:endParaRPr lang="ar-SA"/>
        </a:p>
      </dgm:t>
    </dgm:pt>
    <dgm:pt modelId="{080F7F02-F1F5-4B26-8B62-2A6B3897919B}" type="pres">
      <dgm:prSet presAssocID="{B4D8147B-427A-491B-82A7-78435A0740D0}" presName="descendantText" presStyleLbl="alignAcc1" presStyleIdx="1" presStyleCnt="3">
        <dgm:presLayoutVars>
          <dgm:bulletEnabled val="1"/>
        </dgm:presLayoutVars>
      </dgm:prSet>
      <dgm:spPr/>
      <dgm:t>
        <a:bodyPr/>
        <a:lstStyle/>
        <a:p>
          <a:pPr rtl="1"/>
          <a:endParaRPr lang="ar-SA"/>
        </a:p>
      </dgm:t>
    </dgm:pt>
    <dgm:pt modelId="{5E3D1AAC-8080-42A7-8EDB-60B6E05F79FD}" type="pres">
      <dgm:prSet presAssocID="{A720CDD1-FD2E-40D9-84D0-8A75E6347486}" presName="sp" presStyleCnt="0"/>
      <dgm:spPr/>
    </dgm:pt>
    <dgm:pt modelId="{3DF04076-8310-4375-A274-6C1393633719}" type="pres">
      <dgm:prSet presAssocID="{1DCA0E9D-9B99-460C-8C1F-345561CF77D4}" presName="composite" presStyleCnt="0"/>
      <dgm:spPr/>
    </dgm:pt>
    <dgm:pt modelId="{874AD090-15BF-4012-8556-DEF2C4E0B046}" type="pres">
      <dgm:prSet presAssocID="{1DCA0E9D-9B99-460C-8C1F-345561CF77D4}" presName="parentText" presStyleLbl="alignNode1" presStyleIdx="2" presStyleCnt="3">
        <dgm:presLayoutVars>
          <dgm:chMax val="1"/>
          <dgm:bulletEnabled val="1"/>
        </dgm:presLayoutVars>
      </dgm:prSet>
      <dgm:spPr/>
      <dgm:t>
        <a:bodyPr/>
        <a:lstStyle/>
        <a:p>
          <a:pPr rtl="1"/>
          <a:endParaRPr lang="ar-SA"/>
        </a:p>
      </dgm:t>
    </dgm:pt>
    <dgm:pt modelId="{DE3411FB-E148-4BDC-AB1A-D2A99ACD8166}" type="pres">
      <dgm:prSet presAssocID="{1DCA0E9D-9B99-460C-8C1F-345561CF77D4}" presName="descendantText" presStyleLbl="alignAcc1" presStyleIdx="2" presStyleCnt="3">
        <dgm:presLayoutVars>
          <dgm:bulletEnabled val="1"/>
        </dgm:presLayoutVars>
      </dgm:prSet>
      <dgm:spPr/>
      <dgm:t>
        <a:bodyPr/>
        <a:lstStyle/>
        <a:p>
          <a:pPr rtl="1"/>
          <a:endParaRPr lang="ar-SA"/>
        </a:p>
      </dgm:t>
    </dgm:pt>
  </dgm:ptLst>
  <dgm:cxnLst>
    <dgm:cxn modelId="{305F1B3E-0045-4C13-9735-E0F98CF260D7}" type="presOf" srcId="{519EF0A8-1130-40E8-BAED-CE234AA96462}" destId="{DE3411FB-E148-4BDC-AB1A-D2A99ACD8166}" srcOrd="0" destOrd="0" presId="urn:microsoft.com/office/officeart/2005/8/layout/chevron2"/>
    <dgm:cxn modelId="{655ABE65-0FCD-40B8-84D0-BADF7A76CD23}" type="presOf" srcId="{EBBDE6D6-91A3-4F49-BE69-703A01EB412D}" destId="{080F7F02-F1F5-4B26-8B62-2A6B3897919B}" srcOrd="0" destOrd="0" presId="urn:microsoft.com/office/officeart/2005/8/layout/chevron2"/>
    <dgm:cxn modelId="{8FFB1166-E1B6-4D81-AAD1-3898F45F95F8}" type="presOf" srcId="{B6DD3033-3104-4AC1-9A49-925C0696A6CD}" destId="{D4F24343-90AA-44F8-AE8C-4CC8F05AB708}" srcOrd="0" destOrd="0" presId="urn:microsoft.com/office/officeart/2005/8/layout/chevron2"/>
    <dgm:cxn modelId="{E2C9A816-F1B2-4900-95DC-59509646E997}" srcId="{B6DD3033-3104-4AC1-9A49-925C0696A6CD}" destId="{0BDCDB8A-6903-4D67-BF49-BEB177ADBEF0}" srcOrd="0" destOrd="0" parTransId="{27D5236F-BF9B-4CB7-B656-CEE913341849}" sibTransId="{8078C594-736C-406F-828B-DED21186C317}"/>
    <dgm:cxn modelId="{0F854A62-CEB5-4732-AB0E-91C1F67A8E19}" type="presOf" srcId="{1DCA0E9D-9B99-460C-8C1F-345561CF77D4}" destId="{874AD090-15BF-4012-8556-DEF2C4E0B046}" srcOrd="0" destOrd="0" presId="urn:microsoft.com/office/officeart/2005/8/layout/chevron2"/>
    <dgm:cxn modelId="{F6182BD6-D8BE-4359-9EE6-339FD07FB5F3}" srcId="{1DCA0E9D-9B99-460C-8C1F-345561CF77D4}" destId="{519EF0A8-1130-40E8-BAED-CE234AA96462}" srcOrd="0" destOrd="0" parTransId="{A072D00A-B9A4-4BE0-A5D5-788343CA2CE9}" sibTransId="{265734BF-11B5-462D-9585-184382A97BA4}"/>
    <dgm:cxn modelId="{CB35C10C-95EF-465A-A3E1-6A65ED8E8176}" srcId="{29FCC411-6C22-4377-B84B-4CFD5790D1D3}" destId="{1DCA0E9D-9B99-460C-8C1F-345561CF77D4}" srcOrd="2" destOrd="0" parTransId="{91380675-2E08-4C28-A7F1-FA1E3C446CAC}" sibTransId="{A89DE922-9A9D-4F1F-9BC7-7218B755A21C}"/>
    <dgm:cxn modelId="{F498B183-EBEB-44A6-B3AA-359E5CDB697B}" type="presOf" srcId="{0BDCDB8A-6903-4D67-BF49-BEB177ADBEF0}" destId="{A825C528-29F9-4B44-8795-F16727298D97}" srcOrd="0" destOrd="0" presId="urn:microsoft.com/office/officeart/2005/8/layout/chevron2"/>
    <dgm:cxn modelId="{28B97BEF-F91D-41DA-9C40-0857C0C0070E}" type="presOf" srcId="{29FCC411-6C22-4377-B84B-4CFD5790D1D3}" destId="{8FD72ABB-51C7-4609-91FF-3A575D2C8A05}" srcOrd="0" destOrd="0" presId="urn:microsoft.com/office/officeart/2005/8/layout/chevron2"/>
    <dgm:cxn modelId="{1E913863-31D2-439E-AC2A-A70AB3C895CF}" srcId="{29FCC411-6C22-4377-B84B-4CFD5790D1D3}" destId="{B6DD3033-3104-4AC1-9A49-925C0696A6CD}" srcOrd="0" destOrd="0" parTransId="{B279DF14-06F3-4164-9242-92C9E7335B4A}" sibTransId="{052FD925-14F9-4286-A352-77F312481656}"/>
    <dgm:cxn modelId="{33164A16-CCD8-4899-BA85-08F9625B8344}" srcId="{B4D8147B-427A-491B-82A7-78435A0740D0}" destId="{EBBDE6D6-91A3-4F49-BE69-703A01EB412D}" srcOrd="0" destOrd="0" parTransId="{D1B2743E-CB23-44DD-B131-CC701A381F3C}" sibTransId="{2E50B2A6-0C9A-4DC3-8B5B-7E4579ACF074}"/>
    <dgm:cxn modelId="{E6FF3BF1-F74F-47A9-A19C-0CE7033B9DD6}" srcId="{29FCC411-6C22-4377-B84B-4CFD5790D1D3}" destId="{B4D8147B-427A-491B-82A7-78435A0740D0}" srcOrd="1" destOrd="0" parTransId="{60AACA06-B49C-4C05-B3B6-0AD3AE65E408}" sibTransId="{A720CDD1-FD2E-40D9-84D0-8A75E6347486}"/>
    <dgm:cxn modelId="{CC5C03E8-6BC5-4C2C-8426-31B5D7281D57}" type="presOf" srcId="{B4D8147B-427A-491B-82A7-78435A0740D0}" destId="{CF54A3B6-899C-4E98-A026-BD3F42C13C4D}" srcOrd="0" destOrd="0" presId="urn:microsoft.com/office/officeart/2005/8/layout/chevron2"/>
    <dgm:cxn modelId="{4BEF9A86-B4CB-42DC-98B3-82507F454798}" type="presParOf" srcId="{8FD72ABB-51C7-4609-91FF-3A575D2C8A05}" destId="{AC24E512-8580-4644-AEC2-FB8DBD487B72}" srcOrd="0" destOrd="0" presId="urn:microsoft.com/office/officeart/2005/8/layout/chevron2"/>
    <dgm:cxn modelId="{7364B685-A701-4B2A-B870-6194453E4BBE}" type="presParOf" srcId="{AC24E512-8580-4644-AEC2-FB8DBD487B72}" destId="{D4F24343-90AA-44F8-AE8C-4CC8F05AB708}" srcOrd="0" destOrd="0" presId="urn:microsoft.com/office/officeart/2005/8/layout/chevron2"/>
    <dgm:cxn modelId="{AB6E023B-DD1F-40AD-BDF3-0F81A4A7AF51}" type="presParOf" srcId="{AC24E512-8580-4644-AEC2-FB8DBD487B72}" destId="{A825C528-29F9-4B44-8795-F16727298D97}" srcOrd="1" destOrd="0" presId="urn:microsoft.com/office/officeart/2005/8/layout/chevron2"/>
    <dgm:cxn modelId="{51D4AE81-66C3-4380-8401-5F36389E2632}" type="presParOf" srcId="{8FD72ABB-51C7-4609-91FF-3A575D2C8A05}" destId="{F88E904A-448B-4642-91B3-ACC150E6335C}" srcOrd="1" destOrd="0" presId="urn:microsoft.com/office/officeart/2005/8/layout/chevron2"/>
    <dgm:cxn modelId="{45FB966E-DE0D-498F-95C6-A9B4A2518CC3}" type="presParOf" srcId="{8FD72ABB-51C7-4609-91FF-3A575D2C8A05}" destId="{F0FEACB9-2B75-492B-A1F3-489AD2D8A806}" srcOrd="2" destOrd="0" presId="urn:microsoft.com/office/officeart/2005/8/layout/chevron2"/>
    <dgm:cxn modelId="{077972F9-790C-4FE4-A85B-F1E657D6E66F}" type="presParOf" srcId="{F0FEACB9-2B75-492B-A1F3-489AD2D8A806}" destId="{CF54A3B6-899C-4E98-A026-BD3F42C13C4D}" srcOrd="0" destOrd="0" presId="urn:microsoft.com/office/officeart/2005/8/layout/chevron2"/>
    <dgm:cxn modelId="{C8937269-378E-4075-8DC6-926CB878DD03}" type="presParOf" srcId="{F0FEACB9-2B75-492B-A1F3-489AD2D8A806}" destId="{080F7F02-F1F5-4B26-8B62-2A6B3897919B}" srcOrd="1" destOrd="0" presId="urn:microsoft.com/office/officeart/2005/8/layout/chevron2"/>
    <dgm:cxn modelId="{055ABBC9-E110-48AE-AF1A-DC3C646D4B30}" type="presParOf" srcId="{8FD72ABB-51C7-4609-91FF-3A575D2C8A05}" destId="{5E3D1AAC-8080-42A7-8EDB-60B6E05F79FD}" srcOrd="3" destOrd="0" presId="urn:microsoft.com/office/officeart/2005/8/layout/chevron2"/>
    <dgm:cxn modelId="{B6D1C374-8A12-4E6E-9CD4-EACB9527C6D9}" type="presParOf" srcId="{8FD72ABB-51C7-4609-91FF-3A575D2C8A05}" destId="{3DF04076-8310-4375-A274-6C1393633719}" srcOrd="4" destOrd="0" presId="urn:microsoft.com/office/officeart/2005/8/layout/chevron2"/>
    <dgm:cxn modelId="{73565D9C-DBAF-470E-BD12-07821FC72DFA}" type="presParOf" srcId="{3DF04076-8310-4375-A274-6C1393633719}" destId="{874AD090-15BF-4012-8556-DEF2C4E0B046}" srcOrd="0" destOrd="0" presId="urn:microsoft.com/office/officeart/2005/8/layout/chevron2"/>
    <dgm:cxn modelId="{DE976218-935E-4437-9792-AA6CD7B38A88}" type="presParOf" srcId="{3DF04076-8310-4375-A274-6C1393633719}" destId="{DE3411FB-E148-4BDC-AB1A-D2A99ACD8166}"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ED91D79-5A80-4884-8000-DFA696C7AB58}"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pPr rtl="1"/>
          <a:endParaRPr lang="ar-SA"/>
        </a:p>
      </dgm:t>
    </dgm:pt>
    <dgm:pt modelId="{EB9ACD4A-F650-4F14-85DE-542BBD545679}">
      <dgm:prSet phldrT="[نص]"/>
      <dgm:spPr/>
      <dgm:t>
        <a:bodyPr/>
        <a:lstStyle/>
        <a:p>
          <a:pPr rtl="1"/>
          <a:r>
            <a:rPr lang="ar-SA" dirty="0" smtClean="0"/>
            <a:t>أنواع الصدق التجريبي</a:t>
          </a:r>
          <a:endParaRPr lang="ar-SA" dirty="0"/>
        </a:p>
      </dgm:t>
    </dgm:pt>
    <dgm:pt modelId="{3F87E8EA-CE78-47F3-8BEA-AACE7416D510}" type="parTrans" cxnId="{49919EE2-3785-494E-A084-2D14D8ABD02F}">
      <dgm:prSet/>
      <dgm:spPr/>
      <dgm:t>
        <a:bodyPr/>
        <a:lstStyle/>
        <a:p>
          <a:pPr rtl="1"/>
          <a:endParaRPr lang="ar-SA"/>
        </a:p>
      </dgm:t>
    </dgm:pt>
    <dgm:pt modelId="{00AEC9F4-2B98-4665-979C-6290BBF761A5}" type="sibTrans" cxnId="{49919EE2-3785-494E-A084-2D14D8ABD02F}">
      <dgm:prSet/>
      <dgm:spPr/>
      <dgm:t>
        <a:bodyPr/>
        <a:lstStyle/>
        <a:p>
          <a:pPr rtl="1"/>
          <a:endParaRPr lang="ar-SA"/>
        </a:p>
      </dgm:t>
    </dgm:pt>
    <dgm:pt modelId="{3BF3568F-2823-4A52-9160-72EADC6CE3AF}">
      <dgm:prSet phldrT="[نص]"/>
      <dgm:spPr/>
      <dgm:t>
        <a:bodyPr/>
        <a:lstStyle/>
        <a:p>
          <a:pPr rtl="1"/>
          <a:r>
            <a:rPr lang="ar-SA" smtClean="0"/>
            <a:t>الصدق الخارجي</a:t>
          </a:r>
          <a:endParaRPr lang="ar-SA" dirty="0"/>
        </a:p>
      </dgm:t>
    </dgm:pt>
    <dgm:pt modelId="{D941B3E3-3582-434D-BEC7-67EC3A7B3CEE}" type="parTrans" cxnId="{FB1CF020-F5D0-4DE4-BD87-1ED35268D374}">
      <dgm:prSet/>
      <dgm:spPr/>
      <dgm:t>
        <a:bodyPr/>
        <a:lstStyle/>
        <a:p>
          <a:pPr rtl="1"/>
          <a:endParaRPr lang="ar-SA"/>
        </a:p>
      </dgm:t>
    </dgm:pt>
    <dgm:pt modelId="{3A612419-50E4-4BC2-9CF4-5CF74C850371}" type="sibTrans" cxnId="{FB1CF020-F5D0-4DE4-BD87-1ED35268D374}">
      <dgm:prSet/>
      <dgm:spPr/>
      <dgm:t>
        <a:bodyPr/>
        <a:lstStyle/>
        <a:p>
          <a:pPr rtl="1"/>
          <a:endParaRPr lang="ar-SA"/>
        </a:p>
      </dgm:t>
    </dgm:pt>
    <dgm:pt modelId="{26DF379A-8608-451F-A708-3A91262416D0}">
      <dgm:prSet phldrT="[نص]"/>
      <dgm:spPr/>
      <dgm:t>
        <a:bodyPr/>
        <a:lstStyle/>
        <a:p>
          <a:pPr rtl="1"/>
          <a:r>
            <a:rPr lang="ar-SA" dirty="0" smtClean="0"/>
            <a:t>الصدق الداخلي</a:t>
          </a:r>
          <a:endParaRPr lang="ar-SA" dirty="0"/>
        </a:p>
      </dgm:t>
    </dgm:pt>
    <dgm:pt modelId="{E121F7D9-F86A-4504-91D5-DDCDAB278889}" type="parTrans" cxnId="{FE3685D1-AFD6-495E-AAF1-EAA7959F2C3F}">
      <dgm:prSet/>
      <dgm:spPr/>
      <dgm:t>
        <a:bodyPr/>
        <a:lstStyle/>
        <a:p>
          <a:pPr rtl="1"/>
          <a:endParaRPr lang="ar-SA"/>
        </a:p>
      </dgm:t>
    </dgm:pt>
    <dgm:pt modelId="{A4588019-7690-4FFD-A39B-CACC5C5CC8B8}" type="sibTrans" cxnId="{FE3685D1-AFD6-495E-AAF1-EAA7959F2C3F}">
      <dgm:prSet/>
      <dgm:spPr/>
      <dgm:t>
        <a:bodyPr/>
        <a:lstStyle/>
        <a:p>
          <a:pPr rtl="1"/>
          <a:endParaRPr lang="ar-SA"/>
        </a:p>
      </dgm:t>
    </dgm:pt>
    <dgm:pt modelId="{8ABFE5F5-0988-4EF9-B5DC-40EE43CBD66B}" type="pres">
      <dgm:prSet presAssocID="{7ED91D79-5A80-4884-8000-DFA696C7AB58}" presName="cycle" presStyleCnt="0">
        <dgm:presLayoutVars>
          <dgm:chMax val="1"/>
          <dgm:dir/>
          <dgm:animLvl val="ctr"/>
          <dgm:resizeHandles val="exact"/>
        </dgm:presLayoutVars>
      </dgm:prSet>
      <dgm:spPr/>
      <dgm:t>
        <a:bodyPr/>
        <a:lstStyle/>
        <a:p>
          <a:pPr rtl="1"/>
          <a:endParaRPr lang="ar-SA"/>
        </a:p>
      </dgm:t>
    </dgm:pt>
    <dgm:pt modelId="{FDEEC934-C73D-4E59-8390-ACAB26148C6F}" type="pres">
      <dgm:prSet presAssocID="{EB9ACD4A-F650-4F14-85DE-542BBD545679}" presName="centerShape" presStyleLbl="node0" presStyleIdx="0" presStyleCnt="1" custLinFactNeighborX="183" custLinFactNeighborY="-31337"/>
      <dgm:spPr/>
      <dgm:t>
        <a:bodyPr/>
        <a:lstStyle/>
        <a:p>
          <a:pPr rtl="1"/>
          <a:endParaRPr lang="ar-SA"/>
        </a:p>
      </dgm:t>
    </dgm:pt>
    <dgm:pt modelId="{50E97252-8C5C-4977-858C-9BA25F95162C}" type="pres">
      <dgm:prSet presAssocID="{D941B3E3-3582-434D-BEC7-67EC3A7B3CEE}" presName="parTrans" presStyleLbl="bgSibTrans2D1" presStyleIdx="0" presStyleCnt="2"/>
      <dgm:spPr/>
      <dgm:t>
        <a:bodyPr/>
        <a:lstStyle/>
        <a:p>
          <a:pPr rtl="1"/>
          <a:endParaRPr lang="ar-SA"/>
        </a:p>
      </dgm:t>
    </dgm:pt>
    <dgm:pt modelId="{11091CF2-C7F6-4B2D-967E-40A10F07EBFD}" type="pres">
      <dgm:prSet presAssocID="{3BF3568F-2823-4A52-9160-72EADC6CE3AF}" presName="node" presStyleLbl="node1" presStyleIdx="0" presStyleCnt="2" custRadScaleRad="76818" custRadScaleInc="-41955">
        <dgm:presLayoutVars>
          <dgm:bulletEnabled val="1"/>
        </dgm:presLayoutVars>
      </dgm:prSet>
      <dgm:spPr/>
      <dgm:t>
        <a:bodyPr/>
        <a:lstStyle/>
        <a:p>
          <a:pPr rtl="1"/>
          <a:endParaRPr lang="ar-SA"/>
        </a:p>
      </dgm:t>
    </dgm:pt>
    <dgm:pt modelId="{B3BA4A4D-D974-4167-A800-05D69C21E4FC}" type="pres">
      <dgm:prSet presAssocID="{E121F7D9-F86A-4504-91D5-DDCDAB278889}" presName="parTrans" presStyleLbl="bgSibTrans2D1" presStyleIdx="1" presStyleCnt="2"/>
      <dgm:spPr/>
      <dgm:t>
        <a:bodyPr/>
        <a:lstStyle/>
        <a:p>
          <a:pPr rtl="1"/>
          <a:endParaRPr lang="ar-SA"/>
        </a:p>
      </dgm:t>
    </dgm:pt>
    <dgm:pt modelId="{473232C3-7CB4-4680-9BF9-A41CF66B3919}" type="pres">
      <dgm:prSet presAssocID="{26DF379A-8608-451F-A708-3A91262416D0}" presName="node" presStyleLbl="node1" presStyleIdx="1" presStyleCnt="2" custRadScaleRad="75798" custRadScaleInc="38579">
        <dgm:presLayoutVars>
          <dgm:bulletEnabled val="1"/>
        </dgm:presLayoutVars>
      </dgm:prSet>
      <dgm:spPr/>
      <dgm:t>
        <a:bodyPr/>
        <a:lstStyle/>
        <a:p>
          <a:pPr rtl="1"/>
          <a:endParaRPr lang="ar-SA"/>
        </a:p>
      </dgm:t>
    </dgm:pt>
  </dgm:ptLst>
  <dgm:cxnLst>
    <dgm:cxn modelId="{90D83399-2478-4462-9D6E-F28EDFA30631}" type="presOf" srcId="{3BF3568F-2823-4A52-9160-72EADC6CE3AF}" destId="{11091CF2-C7F6-4B2D-967E-40A10F07EBFD}" srcOrd="0" destOrd="0" presId="urn:microsoft.com/office/officeart/2005/8/layout/radial4"/>
    <dgm:cxn modelId="{FE3685D1-AFD6-495E-AAF1-EAA7959F2C3F}" srcId="{EB9ACD4A-F650-4F14-85DE-542BBD545679}" destId="{26DF379A-8608-451F-A708-3A91262416D0}" srcOrd="1" destOrd="0" parTransId="{E121F7D9-F86A-4504-91D5-DDCDAB278889}" sibTransId="{A4588019-7690-4FFD-A39B-CACC5C5CC8B8}"/>
    <dgm:cxn modelId="{18FD0AED-A5E5-4A66-AEBF-3B5AB763184E}" type="presOf" srcId="{7ED91D79-5A80-4884-8000-DFA696C7AB58}" destId="{8ABFE5F5-0988-4EF9-B5DC-40EE43CBD66B}" srcOrd="0" destOrd="0" presId="urn:microsoft.com/office/officeart/2005/8/layout/radial4"/>
    <dgm:cxn modelId="{E90ACCEA-EB29-48AB-A23E-28995F37AEDE}" type="presOf" srcId="{EB9ACD4A-F650-4F14-85DE-542BBD545679}" destId="{FDEEC934-C73D-4E59-8390-ACAB26148C6F}" srcOrd="0" destOrd="0" presId="urn:microsoft.com/office/officeart/2005/8/layout/radial4"/>
    <dgm:cxn modelId="{CDC74060-48E9-443F-B980-6560A3948A6D}" type="presOf" srcId="{E121F7D9-F86A-4504-91D5-DDCDAB278889}" destId="{B3BA4A4D-D974-4167-A800-05D69C21E4FC}" srcOrd="0" destOrd="0" presId="urn:microsoft.com/office/officeart/2005/8/layout/radial4"/>
    <dgm:cxn modelId="{7B5D46F9-38A0-4A78-BC05-6E41EC26E648}" type="presOf" srcId="{26DF379A-8608-451F-A708-3A91262416D0}" destId="{473232C3-7CB4-4680-9BF9-A41CF66B3919}" srcOrd="0" destOrd="0" presId="urn:microsoft.com/office/officeart/2005/8/layout/radial4"/>
    <dgm:cxn modelId="{C49B1D16-7520-4125-A60C-7AB9326A22D5}" type="presOf" srcId="{D941B3E3-3582-434D-BEC7-67EC3A7B3CEE}" destId="{50E97252-8C5C-4977-858C-9BA25F95162C}" srcOrd="0" destOrd="0" presId="urn:microsoft.com/office/officeart/2005/8/layout/radial4"/>
    <dgm:cxn modelId="{49919EE2-3785-494E-A084-2D14D8ABD02F}" srcId="{7ED91D79-5A80-4884-8000-DFA696C7AB58}" destId="{EB9ACD4A-F650-4F14-85DE-542BBD545679}" srcOrd="0" destOrd="0" parTransId="{3F87E8EA-CE78-47F3-8BEA-AACE7416D510}" sibTransId="{00AEC9F4-2B98-4665-979C-6290BBF761A5}"/>
    <dgm:cxn modelId="{FB1CF020-F5D0-4DE4-BD87-1ED35268D374}" srcId="{EB9ACD4A-F650-4F14-85DE-542BBD545679}" destId="{3BF3568F-2823-4A52-9160-72EADC6CE3AF}" srcOrd="0" destOrd="0" parTransId="{D941B3E3-3582-434D-BEC7-67EC3A7B3CEE}" sibTransId="{3A612419-50E4-4BC2-9CF4-5CF74C850371}"/>
    <dgm:cxn modelId="{402A2083-0BE5-4664-9578-ED2E24E15CCC}" type="presParOf" srcId="{8ABFE5F5-0988-4EF9-B5DC-40EE43CBD66B}" destId="{FDEEC934-C73D-4E59-8390-ACAB26148C6F}" srcOrd="0" destOrd="0" presId="urn:microsoft.com/office/officeart/2005/8/layout/radial4"/>
    <dgm:cxn modelId="{059E22D5-1323-45E3-8137-30C0C237E242}" type="presParOf" srcId="{8ABFE5F5-0988-4EF9-B5DC-40EE43CBD66B}" destId="{50E97252-8C5C-4977-858C-9BA25F95162C}" srcOrd="1" destOrd="0" presId="urn:microsoft.com/office/officeart/2005/8/layout/radial4"/>
    <dgm:cxn modelId="{6CBCF744-CE34-4A65-9836-190EFFB2D458}" type="presParOf" srcId="{8ABFE5F5-0988-4EF9-B5DC-40EE43CBD66B}" destId="{11091CF2-C7F6-4B2D-967E-40A10F07EBFD}" srcOrd="2" destOrd="0" presId="urn:microsoft.com/office/officeart/2005/8/layout/radial4"/>
    <dgm:cxn modelId="{F5FBF18E-7C0B-44F6-BAB8-3A039E1CAB7D}" type="presParOf" srcId="{8ABFE5F5-0988-4EF9-B5DC-40EE43CBD66B}" destId="{B3BA4A4D-D974-4167-A800-05D69C21E4FC}" srcOrd="3" destOrd="0" presId="urn:microsoft.com/office/officeart/2005/8/layout/radial4"/>
    <dgm:cxn modelId="{43A3CF0B-FDEF-464F-BAFB-951B64608393}" type="presParOf" srcId="{8ABFE5F5-0988-4EF9-B5DC-40EE43CBD66B}" destId="{473232C3-7CB4-4680-9BF9-A41CF66B3919}" srcOrd="4"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D883E71-1683-4010-B002-DFDF03BB9C59}"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pPr rtl="1"/>
          <a:endParaRPr lang="ar-SA"/>
        </a:p>
      </dgm:t>
    </dgm:pt>
    <dgm:pt modelId="{FFF3AE75-9D83-476E-985A-F2A0D9264CD3}">
      <dgm:prSet phldrT="[نص]"/>
      <dgm:spPr/>
      <dgm:t>
        <a:bodyPr/>
        <a:lstStyle/>
        <a:p>
          <a:pPr rtl="1"/>
          <a:r>
            <a:rPr lang="ar-SA" dirty="0" smtClean="0">
              <a:solidFill>
                <a:schemeClr val="tx1"/>
              </a:solidFill>
            </a:rPr>
            <a:t>العوامل المؤثرة في الصدق الداخلي</a:t>
          </a:r>
          <a:endParaRPr lang="ar-SA" dirty="0">
            <a:solidFill>
              <a:schemeClr val="tx1"/>
            </a:solidFill>
          </a:endParaRPr>
        </a:p>
      </dgm:t>
    </dgm:pt>
    <dgm:pt modelId="{8935AE4E-CFFE-48F9-81D8-0FF1AA61FCC0}" type="parTrans" cxnId="{9AFC3D71-096B-4EC7-9ADD-1EA41B49F6D6}">
      <dgm:prSet/>
      <dgm:spPr/>
      <dgm:t>
        <a:bodyPr/>
        <a:lstStyle/>
        <a:p>
          <a:pPr rtl="1"/>
          <a:endParaRPr lang="ar-SA">
            <a:solidFill>
              <a:schemeClr val="tx1"/>
            </a:solidFill>
          </a:endParaRPr>
        </a:p>
      </dgm:t>
    </dgm:pt>
    <dgm:pt modelId="{4B0AC060-78CF-4B32-8319-3B8AADBD5050}" type="sibTrans" cxnId="{9AFC3D71-096B-4EC7-9ADD-1EA41B49F6D6}">
      <dgm:prSet/>
      <dgm:spPr/>
      <dgm:t>
        <a:bodyPr/>
        <a:lstStyle/>
        <a:p>
          <a:pPr rtl="1"/>
          <a:endParaRPr lang="ar-SA">
            <a:solidFill>
              <a:schemeClr val="tx1"/>
            </a:solidFill>
          </a:endParaRPr>
        </a:p>
      </dgm:t>
    </dgm:pt>
    <dgm:pt modelId="{B108A5D3-0DBF-42EF-963E-1EF37A63E3E5}">
      <dgm:prSet phldrT="[نص]"/>
      <dgm:spPr>
        <a:solidFill>
          <a:schemeClr val="bg1">
            <a:lumMod val="85000"/>
          </a:schemeClr>
        </a:solidFill>
      </dgm:spPr>
      <dgm:t>
        <a:bodyPr/>
        <a:lstStyle/>
        <a:p>
          <a:pPr rtl="1"/>
          <a:r>
            <a:rPr lang="ar-SA" dirty="0" smtClean="0">
              <a:solidFill>
                <a:schemeClr val="tx1"/>
              </a:solidFill>
            </a:rPr>
            <a:t>التسرب من العينة</a:t>
          </a:r>
          <a:endParaRPr lang="ar-SA" dirty="0">
            <a:solidFill>
              <a:schemeClr val="tx1"/>
            </a:solidFill>
          </a:endParaRPr>
        </a:p>
      </dgm:t>
    </dgm:pt>
    <dgm:pt modelId="{763F3861-3516-4B8A-BA1C-0AFFF1FF3CD9}" type="parTrans" cxnId="{6687600C-4F13-46C7-8D16-4EA48F0CCFD8}">
      <dgm:prSet/>
      <dgm:spPr/>
      <dgm:t>
        <a:bodyPr/>
        <a:lstStyle/>
        <a:p>
          <a:pPr rtl="1"/>
          <a:endParaRPr lang="ar-SA">
            <a:solidFill>
              <a:schemeClr val="tx1"/>
            </a:solidFill>
          </a:endParaRPr>
        </a:p>
      </dgm:t>
    </dgm:pt>
    <dgm:pt modelId="{3CF961FE-7A39-407C-8065-98E67C5AD190}" type="sibTrans" cxnId="{6687600C-4F13-46C7-8D16-4EA48F0CCFD8}">
      <dgm:prSet/>
      <dgm:spPr/>
      <dgm:t>
        <a:bodyPr/>
        <a:lstStyle/>
        <a:p>
          <a:pPr rtl="1"/>
          <a:endParaRPr lang="ar-SA">
            <a:solidFill>
              <a:schemeClr val="tx1"/>
            </a:solidFill>
          </a:endParaRPr>
        </a:p>
      </dgm:t>
    </dgm:pt>
    <dgm:pt modelId="{D53314F1-3475-4F73-87E3-9095194DE210}">
      <dgm:prSet phldrT="[نص]"/>
      <dgm:spPr>
        <a:solidFill>
          <a:schemeClr val="bg2">
            <a:lumMod val="75000"/>
          </a:schemeClr>
        </a:solidFill>
      </dgm:spPr>
      <dgm:t>
        <a:bodyPr/>
        <a:lstStyle/>
        <a:p>
          <a:pPr rtl="1"/>
          <a:r>
            <a:rPr lang="ar-SA" dirty="0" smtClean="0">
              <a:solidFill>
                <a:schemeClr val="tx1"/>
              </a:solidFill>
            </a:rPr>
            <a:t>التاريخ</a:t>
          </a:r>
          <a:endParaRPr lang="ar-SA" dirty="0">
            <a:solidFill>
              <a:schemeClr val="tx1"/>
            </a:solidFill>
          </a:endParaRPr>
        </a:p>
      </dgm:t>
    </dgm:pt>
    <dgm:pt modelId="{7A48A893-D59D-402A-9ADB-F65C0F23E302}" type="parTrans" cxnId="{6B66718D-8944-4C4D-B656-37986ABB45EC}">
      <dgm:prSet/>
      <dgm:spPr/>
      <dgm:t>
        <a:bodyPr/>
        <a:lstStyle/>
        <a:p>
          <a:pPr rtl="1"/>
          <a:endParaRPr lang="ar-SA">
            <a:solidFill>
              <a:schemeClr val="tx1"/>
            </a:solidFill>
          </a:endParaRPr>
        </a:p>
      </dgm:t>
    </dgm:pt>
    <dgm:pt modelId="{74323561-08D2-4866-B950-A4994780255B}" type="sibTrans" cxnId="{6B66718D-8944-4C4D-B656-37986ABB45EC}">
      <dgm:prSet/>
      <dgm:spPr/>
      <dgm:t>
        <a:bodyPr/>
        <a:lstStyle/>
        <a:p>
          <a:pPr rtl="1"/>
          <a:endParaRPr lang="ar-SA">
            <a:solidFill>
              <a:schemeClr val="tx1"/>
            </a:solidFill>
          </a:endParaRPr>
        </a:p>
      </dgm:t>
    </dgm:pt>
    <dgm:pt modelId="{07AD9159-994B-4A3F-9E5A-A837170461E8}">
      <dgm:prSet phldrT="[نص]"/>
      <dgm:spPr>
        <a:solidFill>
          <a:srgbClr val="92D050"/>
        </a:solidFill>
      </dgm:spPr>
      <dgm:t>
        <a:bodyPr/>
        <a:lstStyle/>
        <a:p>
          <a:pPr rtl="1"/>
          <a:r>
            <a:rPr lang="ar-SA" dirty="0" smtClean="0">
              <a:solidFill>
                <a:schemeClr val="tx1"/>
              </a:solidFill>
            </a:rPr>
            <a:t>أداة البحث</a:t>
          </a:r>
          <a:endParaRPr lang="ar-SA" dirty="0">
            <a:solidFill>
              <a:schemeClr val="tx1"/>
            </a:solidFill>
          </a:endParaRPr>
        </a:p>
      </dgm:t>
    </dgm:pt>
    <dgm:pt modelId="{652B71EA-6A0F-4F9F-8292-FB6C47E2B48B}" type="parTrans" cxnId="{B501C422-665A-4300-A4D6-629184700E12}">
      <dgm:prSet/>
      <dgm:spPr/>
      <dgm:t>
        <a:bodyPr/>
        <a:lstStyle/>
        <a:p>
          <a:pPr rtl="1"/>
          <a:endParaRPr lang="ar-SA">
            <a:solidFill>
              <a:schemeClr val="tx1"/>
            </a:solidFill>
          </a:endParaRPr>
        </a:p>
      </dgm:t>
    </dgm:pt>
    <dgm:pt modelId="{C4FAC385-E17B-4DD9-9501-D0A79B500CFE}" type="sibTrans" cxnId="{B501C422-665A-4300-A4D6-629184700E12}">
      <dgm:prSet/>
      <dgm:spPr/>
      <dgm:t>
        <a:bodyPr/>
        <a:lstStyle/>
        <a:p>
          <a:pPr rtl="1"/>
          <a:endParaRPr lang="ar-SA">
            <a:solidFill>
              <a:schemeClr val="tx1"/>
            </a:solidFill>
          </a:endParaRPr>
        </a:p>
      </dgm:t>
    </dgm:pt>
    <dgm:pt modelId="{E7EE185C-C11E-4A7A-8F2E-81208DF1C900}">
      <dgm:prSet/>
      <dgm:spPr>
        <a:solidFill>
          <a:schemeClr val="accent5">
            <a:lumMod val="20000"/>
            <a:lumOff val="80000"/>
          </a:schemeClr>
        </a:solidFill>
      </dgm:spPr>
      <dgm:t>
        <a:bodyPr/>
        <a:lstStyle/>
        <a:p>
          <a:pPr rtl="1"/>
          <a:r>
            <a:rPr lang="ar-SA" dirty="0" smtClean="0">
              <a:solidFill>
                <a:schemeClr val="tx1"/>
              </a:solidFill>
            </a:rPr>
            <a:t>الانحدار الإحصائي</a:t>
          </a:r>
          <a:endParaRPr lang="ar-SA" dirty="0">
            <a:solidFill>
              <a:schemeClr val="tx1"/>
            </a:solidFill>
          </a:endParaRPr>
        </a:p>
      </dgm:t>
    </dgm:pt>
    <dgm:pt modelId="{572BCB57-638D-4865-B810-2B39B3BA5A4E}" type="parTrans" cxnId="{89184E19-5F68-4FFA-9CAB-C9B4E2195CD8}">
      <dgm:prSet/>
      <dgm:spPr/>
      <dgm:t>
        <a:bodyPr/>
        <a:lstStyle/>
        <a:p>
          <a:pPr rtl="1"/>
          <a:endParaRPr lang="ar-SA">
            <a:solidFill>
              <a:schemeClr val="tx1"/>
            </a:solidFill>
          </a:endParaRPr>
        </a:p>
      </dgm:t>
    </dgm:pt>
    <dgm:pt modelId="{A7487355-CE7A-429A-B48A-D728F49A85CF}" type="sibTrans" cxnId="{89184E19-5F68-4FFA-9CAB-C9B4E2195CD8}">
      <dgm:prSet/>
      <dgm:spPr/>
      <dgm:t>
        <a:bodyPr/>
        <a:lstStyle/>
        <a:p>
          <a:pPr rtl="1"/>
          <a:endParaRPr lang="ar-SA">
            <a:solidFill>
              <a:schemeClr val="tx1"/>
            </a:solidFill>
          </a:endParaRPr>
        </a:p>
      </dgm:t>
    </dgm:pt>
    <dgm:pt modelId="{D4455C1F-7DB4-4CE4-A7B4-0410A22852E3}">
      <dgm:prSet/>
      <dgm:spPr>
        <a:solidFill>
          <a:schemeClr val="accent3">
            <a:lumMod val="40000"/>
            <a:lumOff val="60000"/>
          </a:schemeClr>
        </a:solidFill>
      </dgm:spPr>
      <dgm:t>
        <a:bodyPr/>
        <a:lstStyle/>
        <a:p>
          <a:pPr rtl="1"/>
          <a:r>
            <a:rPr lang="ar-SA" dirty="0" smtClean="0">
              <a:solidFill>
                <a:schemeClr val="tx1"/>
              </a:solidFill>
            </a:rPr>
            <a:t>النضج</a:t>
          </a:r>
          <a:endParaRPr lang="ar-SA" dirty="0">
            <a:solidFill>
              <a:schemeClr val="tx1"/>
            </a:solidFill>
          </a:endParaRPr>
        </a:p>
      </dgm:t>
    </dgm:pt>
    <dgm:pt modelId="{90C57FBF-3A05-4BC6-8E37-731230074209}" type="parTrans" cxnId="{A908A0CB-C835-41AA-AFFD-54AC53D739B1}">
      <dgm:prSet/>
      <dgm:spPr/>
      <dgm:t>
        <a:bodyPr/>
        <a:lstStyle/>
        <a:p>
          <a:pPr rtl="1"/>
          <a:endParaRPr lang="ar-SA">
            <a:solidFill>
              <a:schemeClr val="tx1"/>
            </a:solidFill>
          </a:endParaRPr>
        </a:p>
      </dgm:t>
    </dgm:pt>
    <dgm:pt modelId="{F99FFB61-E9BF-4B87-B229-914E9CF840BF}" type="sibTrans" cxnId="{A908A0CB-C835-41AA-AFFD-54AC53D739B1}">
      <dgm:prSet/>
      <dgm:spPr/>
      <dgm:t>
        <a:bodyPr/>
        <a:lstStyle/>
        <a:p>
          <a:pPr rtl="1"/>
          <a:endParaRPr lang="ar-SA">
            <a:solidFill>
              <a:schemeClr val="tx1"/>
            </a:solidFill>
          </a:endParaRPr>
        </a:p>
      </dgm:t>
    </dgm:pt>
    <dgm:pt modelId="{0E5D0BC4-6B1A-4BE2-9190-3B650E0741CC}">
      <dgm:prSet/>
      <dgm:spPr>
        <a:solidFill>
          <a:schemeClr val="accent4">
            <a:lumMod val="40000"/>
            <a:lumOff val="60000"/>
          </a:schemeClr>
        </a:solidFill>
      </dgm:spPr>
      <dgm:t>
        <a:bodyPr/>
        <a:lstStyle/>
        <a:p>
          <a:pPr rtl="1"/>
          <a:r>
            <a:rPr lang="ar-SA" dirty="0" smtClean="0">
              <a:solidFill>
                <a:schemeClr val="tx1"/>
              </a:solidFill>
            </a:rPr>
            <a:t>موقف الاختبار</a:t>
          </a:r>
          <a:endParaRPr lang="ar-SA" dirty="0">
            <a:solidFill>
              <a:schemeClr val="tx1"/>
            </a:solidFill>
          </a:endParaRPr>
        </a:p>
      </dgm:t>
    </dgm:pt>
    <dgm:pt modelId="{E86544E5-F9C1-4408-9E1F-BF33CA0D1538}" type="parTrans" cxnId="{8FD093CC-A21A-4239-B31A-556F4FBDA9A7}">
      <dgm:prSet/>
      <dgm:spPr/>
      <dgm:t>
        <a:bodyPr/>
        <a:lstStyle/>
        <a:p>
          <a:pPr rtl="1"/>
          <a:endParaRPr lang="ar-SA">
            <a:solidFill>
              <a:schemeClr val="tx1"/>
            </a:solidFill>
          </a:endParaRPr>
        </a:p>
      </dgm:t>
    </dgm:pt>
    <dgm:pt modelId="{03A12F8B-9F0D-46CD-AA31-FC14D0CFE135}" type="sibTrans" cxnId="{8FD093CC-A21A-4239-B31A-556F4FBDA9A7}">
      <dgm:prSet/>
      <dgm:spPr/>
      <dgm:t>
        <a:bodyPr/>
        <a:lstStyle/>
        <a:p>
          <a:pPr rtl="1"/>
          <a:endParaRPr lang="ar-SA">
            <a:solidFill>
              <a:schemeClr val="tx1"/>
            </a:solidFill>
          </a:endParaRPr>
        </a:p>
      </dgm:t>
    </dgm:pt>
    <dgm:pt modelId="{C0ADB150-D745-4AFF-9987-89D2989CD389}">
      <dgm:prSet/>
      <dgm:spPr>
        <a:solidFill>
          <a:schemeClr val="accent6">
            <a:lumMod val="40000"/>
            <a:lumOff val="60000"/>
          </a:schemeClr>
        </a:solidFill>
      </dgm:spPr>
      <dgm:t>
        <a:bodyPr/>
        <a:lstStyle/>
        <a:p>
          <a:pPr rtl="1"/>
          <a:r>
            <a:rPr lang="ar-SA" dirty="0" smtClean="0">
              <a:solidFill>
                <a:schemeClr val="tx1"/>
              </a:solidFill>
            </a:rPr>
            <a:t>اختيار العينة</a:t>
          </a:r>
          <a:endParaRPr lang="ar-SA" dirty="0">
            <a:solidFill>
              <a:schemeClr val="tx1"/>
            </a:solidFill>
          </a:endParaRPr>
        </a:p>
      </dgm:t>
    </dgm:pt>
    <dgm:pt modelId="{D6A4341F-AEF9-4A41-B006-25853AF842AE}" type="parTrans" cxnId="{29184FA7-2E09-4645-A175-3B1AB8516B48}">
      <dgm:prSet/>
      <dgm:spPr/>
      <dgm:t>
        <a:bodyPr/>
        <a:lstStyle/>
        <a:p>
          <a:pPr rtl="1"/>
          <a:endParaRPr lang="ar-SA">
            <a:solidFill>
              <a:schemeClr val="tx1"/>
            </a:solidFill>
          </a:endParaRPr>
        </a:p>
      </dgm:t>
    </dgm:pt>
    <dgm:pt modelId="{FC08A86A-D15B-4E0E-8C01-D3D8E859C5FC}" type="sibTrans" cxnId="{29184FA7-2E09-4645-A175-3B1AB8516B48}">
      <dgm:prSet/>
      <dgm:spPr/>
      <dgm:t>
        <a:bodyPr/>
        <a:lstStyle/>
        <a:p>
          <a:pPr rtl="1"/>
          <a:endParaRPr lang="ar-SA">
            <a:solidFill>
              <a:schemeClr val="tx1"/>
            </a:solidFill>
          </a:endParaRPr>
        </a:p>
      </dgm:t>
    </dgm:pt>
    <dgm:pt modelId="{4693DB9B-DDC8-4D67-AC66-9BBA3A719779}" type="pres">
      <dgm:prSet presAssocID="{4D883E71-1683-4010-B002-DFDF03BB9C59}" presName="cycle" presStyleCnt="0">
        <dgm:presLayoutVars>
          <dgm:chMax val="1"/>
          <dgm:dir/>
          <dgm:animLvl val="ctr"/>
          <dgm:resizeHandles val="exact"/>
        </dgm:presLayoutVars>
      </dgm:prSet>
      <dgm:spPr/>
      <dgm:t>
        <a:bodyPr/>
        <a:lstStyle/>
        <a:p>
          <a:pPr rtl="1"/>
          <a:endParaRPr lang="ar-SA"/>
        </a:p>
      </dgm:t>
    </dgm:pt>
    <dgm:pt modelId="{88799283-178F-4758-AB2A-431F9D77E044}" type="pres">
      <dgm:prSet presAssocID="{FFF3AE75-9D83-476E-985A-F2A0D9264CD3}" presName="centerShape" presStyleLbl="node0" presStyleIdx="0" presStyleCnt="1" custLinFactNeighborX="1089" custLinFactNeighborY="-19541"/>
      <dgm:spPr/>
      <dgm:t>
        <a:bodyPr/>
        <a:lstStyle/>
        <a:p>
          <a:pPr rtl="1"/>
          <a:endParaRPr lang="ar-SA"/>
        </a:p>
      </dgm:t>
    </dgm:pt>
    <dgm:pt modelId="{40C28440-D55A-413C-BD90-71A5730918F2}" type="pres">
      <dgm:prSet presAssocID="{763F3861-3516-4B8A-BA1C-0AFFF1FF3CD9}" presName="parTrans" presStyleLbl="bgSibTrans2D1" presStyleIdx="0" presStyleCnt="7" custLinFactNeighborX="-1473" custLinFactNeighborY="-29741"/>
      <dgm:spPr/>
      <dgm:t>
        <a:bodyPr/>
        <a:lstStyle/>
        <a:p>
          <a:pPr rtl="1"/>
          <a:endParaRPr lang="ar-SA"/>
        </a:p>
      </dgm:t>
    </dgm:pt>
    <dgm:pt modelId="{0F24937B-2047-4C1E-9157-65091088B906}" type="pres">
      <dgm:prSet presAssocID="{B108A5D3-0DBF-42EF-963E-1EF37A63E3E5}" presName="node" presStyleLbl="node1" presStyleIdx="0" presStyleCnt="7" custRadScaleRad="44198" custRadScaleInc="-69695">
        <dgm:presLayoutVars>
          <dgm:bulletEnabled val="1"/>
        </dgm:presLayoutVars>
      </dgm:prSet>
      <dgm:spPr/>
      <dgm:t>
        <a:bodyPr/>
        <a:lstStyle/>
        <a:p>
          <a:pPr rtl="1"/>
          <a:endParaRPr lang="ar-SA"/>
        </a:p>
      </dgm:t>
    </dgm:pt>
    <dgm:pt modelId="{29129E1E-4E60-4CB2-8D4A-C6176B3F7232}" type="pres">
      <dgm:prSet presAssocID="{7A48A893-D59D-402A-9ADB-F65C0F23E302}" presName="parTrans" presStyleLbl="bgSibTrans2D1" presStyleIdx="1" presStyleCnt="7"/>
      <dgm:spPr/>
      <dgm:t>
        <a:bodyPr/>
        <a:lstStyle/>
        <a:p>
          <a:pPr rtl="1"/>
          <a:endParaRPr lang="ar-SA"/>
        </a:p>
      </dgm:t>
    </dgm:pt>
    <dgm:pt modelId="{FC4A1996-F53F-4211-B32E-4B66CE508E79}" type="pres">
      <dgm:prSet presAssocID="{D53314F1-3475-4F73-87E3-9095194DE210}" presName="node" presStyleLbl="node1" presStyleIdx="1" presStyleCnt="7" custRadScaleRad="83129" custRadScaleInc="-43587">
        <dgm:presLayoutVars>
          <dgm:bulletEnabled val="1"/>
        </dgm:presLayoutVars>
      </dgm:prSet>
      <dgm:spPr/>
      <dgm:t>
        <a:bodyPr/>
        <a:lstStyle/>
        <a:p>
          <a:pPr rtl="1"/>
          <a:endParaRPr lang="ar-SA"/>
        </a:p>
      </dgm:t>
    </dgm:pt>
    <dgm:pt modelId="{EF0AC2EA-D815-4093-9EC8-C6BCA89CB68C}" type="pres">
      <dgm:prSet presAssocID="{652B71EA-6A0F-4F9F-8292-FB6C47E2B48B}" presName="parTrans" presStyleLbl="bgSibTrans2D1" presStyleIdx="2" presStyleCnt="7"/>
      <dgm:spPr/>
      <dgm:t>
        <a:bodyPr/>
        <a:lstStyle/>
        <a:p>
          <a:pPr rtl="1"/>
          <a:endParaRPr lang="ar-SA"/>
        </a:p>
      </dgm:t>
    </dgm:pt>
    <dgm:pt modelId="{AC2725D5-F6D2-4C66-AC5D-631399C5E147}" type="pres">
      <dgm:prSet presAssocID="{07AD9159-994B-4A3F-9E5A-A837170461E8}" presName="node" presStyleLbl="node1" presStyleIdx="2" presStyleCnt="7" custRadScaleRad="100989" custRadScaleInc="-45277">
        <dgm:presLayoutVars>
          <dgm:bulletEnabled val="1"/>
        </dgm:presLayoutVars>
      </dgm:prSet>
      <dgm:spPr/>
      <dgm:t>
        <a:bodyPr/>
        <a:lstStyle/>
        <a:p>
          <a:pPr rtl="1"/>
          <a:endParaRPr lang="ar-SA"/>
        </a:p>
      </dgm:t>
    </dgm:pt>
    <dgm:pt modelId="{E9A2D12B-9A47-4829-A365-4127C183E225}" type="pres">
      <dgm:prSet presAssocID="{90C57FBF-3A05-4BC6-8E37-731230074209}" presName="parTrans" presStyleLbl="bgSibTrans2D1" presStyleIdx="3" presStyleCnt="7"/>
      <dgm:spPr/>
      <dgm:t>
        <a:bodyPr/>
        <a:lstStyle/>
        <a:p>
          <a:pPr rtl="1"/>
          <a:endParaRPr lang="ar-SA"/>
        </a:p>
      </dgm:t>
    </dgm:pt>
    <dgm:pt modelId="{083D822A-7518-4971-A715-7C70AEE4E9EC}" type="pres">
      <dgm:prSet presAssocID="{D4455C1F-7DB4-4CE4-A7B4-0410A22852E3}" presName="node" presStyleLbl="node1" presStyleIdx="3" presStyleCnt="7" custRadScaleRad="98655" custRadScaleInc="303">
        <dgm:presLayoutVars>
          <dgm:bulletEnabled val="1"/>
        </dgm:presLayoutVars>
      </dgm:prSet>
      <dgm:spPr/>
      <dgm:t>
        <a:bodyPr/>
        <a:lstStyle/>
        <a:p>
          <a:pPr rtl="1"/>
          <a:endParaRPr lang="ar-SA"/>
        </a:p>
      </dgm:t>
    </dgm:pt>
    <dgm:pt modelId="{98EE0834-B888-4317-8D4D-CA5AA3A0C6C8}" type="pres">
      <dgm:prSet presAssocID="{E86544E5-F9C1-4408-9E1F-BF33CA0D1538}" presName="parTrans" presStyleLbl="bgSibTrans2D1" presStyleIdx="4" presStyleCnt="7"/>
      <dgm:spPr/>
      <dgm:t>
        <a:bodyPr/>
        <a:lstStyle/>
        <a:p>
          <a:pPr rtl="1"/>
          <a:endParaRPr lang="ar-SA"/>
        </a:p>
      </dgm:t>
    </dgm:pt>
    <dgm:pt modelId="{D87CB76D-2CC4-4F54-A884-FC1002B59557}" type="pres">
      <dgm:prSet presAssocID="{0E5D0BC4-6B1A-4BE2-9190-3B650E0741CC}" presName="node" presStyleLbl="node1" presStyleIdx="4" presStyleCnt="7" custRadScaleRad="101356" custRadScaleInc="27071">
        <dgm:presLayoutVars>
          <dgm:bulletEnabled val="1"/>
        </dgm:presLayoutVars>
      </dgm:prSet>
      <dgm:spPr/>
      <dgm:t>
        <a:bodyPr/>
        <a:lstStyle/>
        <a:p>
          <a:pPr rtl="1"/>
          <a:endParaRPr lang="ar-SA"/>
        </a:p>
      </dgm:t>
    </dgm:pt>
    <dgm:pt modelId="{C11A6710-3118-415F-9B7A-30B857F67536}" type="pres">
      <dgm:prSet presAssocID="{572BCB57-638D-4865-B810-2B39B3BA5A4E}" presName="parTrans" presStyleLbl="bgSibTrans2D1" presStyleIdx="5" presStyleCnt="7"/>
      <dgm:spPr/>
      <dgm:t>
        <a:bodyPr/>
        <a:lstStyle/>
        <a:p>
          <a:pPr rtl="1"/>
          <a:endParaRPr lang="ar-SA"/>
        </a:p>
      </dgm:t>
    </dgm:pt>
    <dgm:pt modelId="{08475742-766F-4019-BF35-AF4AF4965DA7}" type="pres">
      <dgm:prSet presAssocID="{E7EE185C-C11E-4A7A-8F2E-81208DF1C900}" presName="node" presStyleLbl="node1" presStyleIdx="5" presStyleCnt="7" custRadScaleRad="84246" custRadScaleInc="57410">
        <dgm:presLayoutVars>
          <dgm:bulletEnabled val="1"/>
        </dgm:presLayoutVars>
      </dgm:prSet>
      <dgm:spPr/>
      <dgm:t>
        <a:bodyPr/>
        <a:lstStyle/>
        <a:p>
          <a:pPr rtl="1"/>
          <a:endParaRPr lang="ar-SA"/>
        </a:p>
      </dgm:t>
    </dgm:pt>
    <dgm:pt modelId="{AA2D294E-7D82-402A-83ED-E63C44790A9B}" type="pres">
      <dgm:prSet presAssocID="{D6A4341F-AEF9-4A41-B006-25853AF842AE}" presName="parTrans" presStyleLbl="bgSibTrans2D1" presStyleIdx="6" presStyleCnt="7" custLinFactNeighborX="7159" custLinFactNeighborY="-35145"/>
      <dgm:spPr/>
      <dgm:t>
        <a:bodyPr/>
        <a:lstStyle/>
        <a:p>
          <a:pPr rtl="1"/>
          <a:endParaRPr lang="ar-SA"/>
        </a:p>
      </dgm:t>
    </dgm:pt>
    <dgm:pt modelId="{F779FF1D-74A7-43C0-AC4C-BC72B791DDD1}" type="pres">
      <dgm:prSet presAssocID="{C0ADB150-D745-4AFF-9987-89D2989CD389}" presName="node" presStyleLbl="node1" presStyleIdx="6" presStyleCnt="7" custRadScaleRad="40123" custRadScaleInc="85109">
        <dgm:presLayoutVars>
          <dgm:bulletEnabled val="1"/>
        </dgm:presLayoutVars>
      </dgm:prSet>
      <dgm:spPr/>
      <dgm:t>
        <a:bodyPr/>
        <a:lstStyle/>
        <a:p>
          <a:pPr rtl="1"/>
          <a:endParaRPr lang="ar-SA"/>
        </a:p>
      </dgm:t>
    </dgm:pt>
  </dgm:ptLst>
  <dgm:cxnLst>
    <dgm:cxn modelId="{58B391C0-AD61-48FA-9077-5442ECB856B6}" type="presOf" srcId="{D53314F1-3475-4F73-87E3-9095194DE210}" destId="{FC4A1996-F53F-4211-B32E-4B66CE508E79}" srcOrd="0" destOrd="0" presId="urn:microsoft.com/office/officeart/2005/8/layout/radial4"/>
    <dgm:cxn modelId="{B501C422-665A-4300-A4D6-629184700E12}" srcId="{FFF3AE75-9D83-476E-985A-F2A0D9264CD3}" destId="{07AD9159-994B-4A3F-9E5A-A837170461E8}" srcOrd="2" destOrd="0" parTransId="{652B71EA-6A0F-4F9F-8292-FB6C47E2B48B}" sibTransId="{C4FAC385-E17B-4DD9-9501-D0A79B500CFE}"/>
    <dgm:cxn modelId="{A7981E94-3C88-4A96-ADFD-E709B84ED6FA}" type="presOf" srcId="{C0ADB150-D745-4AFF-9987-89D2989CD389}" destId="{F779FF1D-74A7-43C0-AC4C-BC72B791DDD1}" srcOrd="0" destOrd="0" presId="urn:microsoft.com/office/officeart/2005/8/layout/radial4"/>
    <dgm:cxn modelId="{B624B8B5-91FD-4BFC-985D-AE58697136A7}" type="presOf" srcId="{D6A4341F-AEF9-4A41-B006-25853AF842AE}" destId="{AA2D294E-7D82-402A-83ED-E63C44790A9B}" srcOrd="0" destOrd="0" presId="urn:microsoft.com/office/officeart/2005/8/layout/radial4"/>
    <dgm:cxn modelId="{184675C4-6936-42DD-A5E5-BE7FEFDD2EA5}" type="presOf" srcId="{FFF3AE75-9D83-476E-985A-F2A0D9264CD3}" destId="{88799283-178F-4758-AB2A-431F9D77E044}" srcOrd="0" destOrd="0" presId="urn:microsoft.com/office/officeart/2005/8/layout/radial4"/>
    <dgm:cxn modelId="{96EB9ABD-151A-456A-9780-3F78CBEC49AF}" type="presOf" srcId="{763F3861-3516-4B8A-BA1C-0AFFF1FF3CD9}" destId="{40C28440-D55A-413C-BD90-71A5730918F2}" srcOrd="0" destOrd="0" presId="urn:microsoft.com/office/officeart/2005/8/layout/radial4"/>
    <dgm:cxn modelId="{6C7EDB76-2802-4A20-A896-9A0EF18163F7}" type="presOf" srcId="{E86544E5-F9C1-4408-9E1F-BF33CA0D1538}" destId="{98EE0834-B888-4317-8D4D-CA5AA3A0C6C8}" srcOrd="0" destOrd="0" presId="urn:microsoft.com/office/officeart/2005/8/layout/radial4"/>
    <dgm:cxn modelId="{782272C9-5EFE-4B30-A899-721CA2B2D972}" type="presOf" srcId="{4D883E71-1683-4010-B002-DFDF03BB9C59}" destId="{4693DB9B-DDC8-4D67-AC66-9BBA3A719779}" srcOrd="0" destOrd="0" presId="urn:microsoft.com/office/officeart/2005/8/layout/radial4"/>
    <dgm:cxn modelId="{A7D205AD-047A-432B-8EBE-D81D759D29F1}" type="presOf" srcId="{90C57FBF-3A05-4BC6-8E37-731230074209}" destId="{E9A2D12B-9A47-4829-A365-4127C183E225}" srcOrd="0" destOrd="0" presId="urn:microsoft.com/office/officeart/2005/8/layout/radial4"/>
    <dgm:cxn modelId="{6687600C-4F13-46C7-8D16-4EA48F0CCFD8}" srcId="{FFF3AE75-9D83-476E-985A-F2A0D9264CD3}" destId="{B108A5D3-0DBF-42EF-963E-1EF37A63E3E5}" srcOrd="0" destOrd="0" parTransId="{763F3861-3516-4B8A-BA1C-0AFFF1FF3CD9}" sibTransId="{3CF961FE-7A39-407C-8065-98E67C5AD190}"/>
    <dgm:cxn modelId="{E8CC41F3-058F-4D80-BE56-C65855952992}" type="presOf" srcId="{7A48A893-D59D-402A-9ADB-F65C0F23E302}" destId="{29129E1E-4E60-4CB2-8D4A-C6176B3F7232}" srcOrd="0" destOrd="0" presId="urn:microsoft.com/office/officeart/2005/8/layout/radial4"/>
    <dgm:cxn modelId="{9AFC3D71-096B-4EC7-9ADD-1EA41B49F6D6}" srcId="{4D883E71-1683-4010-B002-DFDF03BB9C59}" destId="{FFF3AE75-9D83-476E-985A-F2A0D9264CD3}" srcOrd="0" destOrd="0" parTransId="{8935AE4E-CFFE-48F9-81D8-0FF1AA61FCC0}" sibTransId="{4B0AC060-78CF-4B32-8319-3B8AADBD5050}"/>
    <dgm:cxn modelId="{A908A0CB-C835-41AA-AFFD-54AC53D739B1}" srcId="{FFF3AE75-9D83-476E-985A-F2A0D9264CD3}" destId="{D4455C1F-7DB4-4CE4-A7B4-0410A22852E3}" srcOrd="3" destOrd="0" parTransId="{90C57FBF-3A05-4BC6-8E37-731230074209}" sibTransId="{F99FFB61-E9BF-4B87-B229-914E9CF840BF}"/>
    <dgm:cxn modelId="{6B66718D-8944-4C4D-B656-37986ABB45EC}" srcId="{FFF3AE75-9D83-476E-985A-F2A0D9264CD3}" destId="{D53314F1-3475-4F73-87E3-9095194DE210}" srcOrd="1" destOrd="0" parTransId="{7A48A893-D59D-402A-9ADB-F65C0F23E302}" sibTransId="{74323561-08D2-4866-B950-A4994780255B}"/>
    <dgm:cxn modelId="{F105AF86-FA3B-4FD1-8C86-694593C9E8F2}" type="presOf" srcId="{572BCB57-638D-4865-B810-2B39B3BA5A4E}" destId="{C11A6710-3118-415F-9B7A-30B857F67536}" srcOrd="0" destOrd="0" presId="urn:microsoft.com/office/officeart/2005/8/layout/radial4"/>
    <dgm:cxn modelId="{77A46202-45D6-438E-ABC6-626CB2359986}" type="presOf" srcId="{E7EE185C-C11E-4A7A-8F2E-81208DF1C900}" destId="{08475742-766F-4019-BF35-AF4AF4965DA7}" srcOrd="0" destOrd="0" presId="urn:microsoft.com/office/officeart/2005/8/layout/radial4"/>
    <dgm:cxn modelId="{8FD093CC-A21A-4239-B31A-556F4FBDA9A7}" srcId="{FFF3AE75-9D83-476E-985A-F2A0D9264CD3}" destId="{0E5D0BC4-6B1A-4BE2-9190-3B650E0741CC}" srcOrd="4" destOrd="0" parTransId="{E86544E5-F9C1-4408-9E1F-BF33CA0D1538}" sibTransId="{03A12F8B-9F0D-46CD-AA31-FC14D0CFE135}"/>
    <dgm:cxn modelId="{990FA818-C3D1-41B5-9FCD-560E17AFE59D}" type="presOf" srcId="{0E5D0BC4-6B1A-4BE2-9190-3B650E0741CC}" destId="{D87CB76D-2CC4-4F54-A884-FC1002B59557}" srcOrd="0" destOrd="0" presId="urn:microsoft.com/office/officeart/2005/8/layout/radial4"/>
    <dgm:cxn modelId="{89184E19-5F68-4FFA-9CAB-C9B4E2195CD8}" srcId="{FFF3AE75-9D83-476E-985A-F2A0D9264CD3}" destId="{E7EE185C-C11E-4A7A-8F2E-81208DF1C900}" srcOrd="5" destOrd="0" parTransId="{572BCB57-638D-4865-B810-2B39B3BA5A4E}" sibTransId="{A7487355-CE7A-429A-B48A-D728F49A85CF}"/>
    <dgm:cxn modelId="{DA7CBDF2-56EB-49FA-91C3-A87027E9EB46}" type="presOf" srcId="{652B71EA-6A0F-4F9F-8292-FB6C47E2B48B}" destId="{EF0AC2EA-D815-4093-9EC8-C6BCA89CB68C}" srcOrd="0" destOrd="0" presId="urn:microsoft.com/office/officeart/2005/8/layout/radial4"/>
    <dgm:cxn modelId="{91C5DD20-BC39-4423-B21A-C88BDD5F31C2}" type="presOf" srcId="{07AD9159-994B-4A3F-9E5A-A837170461E8}" destId="{AC2725D5-F6D2-4C66-AC5D-631399C5E147}" srcOrd="0" destOrd="0" presId="urn:microsoft.com/office/officeart/2005/8/layout/radial4"/>
    <dgm:cxn modelId="{29184FA7-2E09-4645-A175-3B1AB8516B48}" srcId="{FFF3AE75-9D83-476E-985A-F2A0D9264CD3}" destId="{C0ADB150-D745-4AFF-9987-89D2989CD389}" srcOrd="6" destOrd="0" parTransId="{D6A4341F-AEF9-4A41-B006-25853AF842AE}" sibTransId="{FC08A86A-D15B-4E0E-8C01-D3D8E859C5FC}"/>
    <dgm:cxn modelId="{A7828E3F-D875-4B7D-96DA-F45527EED106}" type="presOf" srcId="{D4455C1F-7DB4-4CE4-A7B4-0410A22852E3}" destId="{083D822A-7518-4971-A715-7C70AEE4E9EC}" srcOrd="0" destOrd="0" presId="urn:microsoft.com/office/officeart/2005/8/layout/radial4"/>
    <dgm:cxn modelId="{C2485288-CD49-4698-A3E8-94176568A795}" type="presOf" srcId="{B108A5D3-0DBF-42EF-963E-1EF37A63E3E5}" destId="{0F24937B-2047-4C1E-9157-65091088B906}" srcOrd="0" destOrd="0" presId="urn:microsoft.com/office/officeart/2005/8/layout/radial4"/>
    <dgm:cxn modelId="{D4FBF4DF-0911-41A5-9FAA-49480CBD44D0}" type="presParOf" srcId="{4693DB9B-DDC8-4D67-AC66-9BBA3A719779}" destId="{88799283-178F-4758-AB2A-431F9D77E044}" srcOrd="0" destOrd="0" presId="urn:microsoft.com/office/officeart/2005/8/layout/radial4"/>
    <dgm:cxn modelId="{72536E61-AA62-4552-8479-43FD0D7646ED}" type="presParOf" srcId="{4693DB9B-DDC8-4D67-AC66-9BBA3A719779}" destId="{40C28440-D55A-413C-BD90-71A5730918F2}" srcOrd="1" destOrd="0" presId="urn:microsoft.com/office/officeart/2005/8/layout/radial4"/>
    <dgm:cxn modelId="{90111CA9-0F10-434D-9BE6-78D678720315}" type="presParOf" srcId="{4693DB9B-DDC8-4D67-AC66-9BBA3A719779}" destId="{0F24937B-2047-4C1E-9157-65091088B906}" srcOrd="2" destOrd="0" presId="urn:microsoft.com/office/officeart/2005/8/layout/radial4"/>
    <dgm:cxn modelId="{91E72741-5F58-478D-AAFF-466E0F972808}" type="presParOf" srcId="{4693DB9B-DDC8-4D67-AC66-9BBA3A719779}" destId="{29129E1E-4E60-4CB2-8D4A-C6176B3F7232}" srcOrd="3" destOrd="0" presId="urn:microsoft.com/office/officeart/2005/8/layout/radial4"/>
    <dgm:cxn modelId="{0ED673E7-ECC3-4BA3-BABD-8A50AC26F626}" type="presParOf" srcId="{4693DB9B-DDC8-4D67-AC66-9BBA3A719779}" destId="{FC4A1996-F53F-4211-B32E-4B66CE508E79}" srcOrd="4" destOrd="0" presId="urn:microsoft.com/office/officeart/2005/8/layout/radial4"/>
    <dgm:cxn modelId="{28D4D95C-FA5C-4C97-8914-F3E0935CE03D}" type="presParOf" srcId="{4693DB9B-DDC8-4D67-AC66-9BBA3A719779}" destId="{EF0AC2EA-D815-4093-9EC8-C6BCA89CB68C}" srcOrd="5" destOrd="0" presId="urn:microsoft.com/office/officeart/2005/8/layout/radial4"/>
    <dgm:cxn modelId="{BBBFF790-4DB1-41C9-9E29-1F7670559B2C}" type="presParOf" srcId="{4693DB9B-DDC8-4D67-AC66-9BBA3A719779}" destId="{AC2725D5-F6D2-4C66-AC5D-631399C5E147}" srcOrd="6" destOrd="0" presId="urn:microsoft.com/office/officeart/2005/8/layout/radial4"/>
    <dgm:cxn modelId="{E2FB0D14-C47A-4291-B02E-EC2838D3A3AC}" type="presParOf" srcId="{4693DB9B-DDC8-4D67-AC66-9BBA3A719779}" destId="{E9A2D12B-9A47-4829-A365-4127C183E225}" srcOrd="7" destOrd="0" presId="urn:microsoft.com/office/officeart/2005/8/layout/radial4"/>
    <dgm:cxn modelId="{8D12B6A1-E117-49E8-9138-15D846083916}" type="presParOf" srcId="{4693DB9B-DDC8-4D67-AC66-9BBA3A719779}" destId="{083D822A-7518-4971-A715-7C70AEE4E9EC}" srcOrd="8" destOrd="0" presId="urn:microsoft.com/office/officeart/2005/8/layout/radial4"/>
    <dgm:cxn modelId="{BFB05D90-0D44-4EA3-A885-1E8CA6C67975}" type="presParOf" srcId="{4693DB9B-DDC8-4D67-AC66-9BBA3A719779}" destId="{98EE0834-B888-4317-8D4D-CA5AA3A0C6C8}" srcOrd="9" destOrd="0" presId="urn:microsoft.com/office/officeart/2005/8/layout/radial4"/>
    <dgm:cxn modelId="{4094661D-5B95-4E9F-81E5-7F5FAF366E1D}" type="presParOf" srcId="{4693DB9B-DDC8-4D67-AC66-9BBA3A719779}" destId="{D87CB76D-2CC4-4F54-A884-FC1002B59557}" srcOrd="10" destOrd="0" presId="urn:microsoft.com/office/officeart/2005/8/layout/radial4"/>
    <dgm:cxn modelId="{DD149003-B250-45A6-BCF8-0A2E915E0D92}" type="presParOf" srcId="{4693DB9B-DDC8-4D67-AC66-9BBA3A719779}" destId="{C11A6710-3118-415F-9B7A-30B857F67536}" srcOrd="11" destOrd="0" presId="urn:microsoft.com/office/officeart/2005/8/layout/radial4"/>
    <dgm:cxn modelId="{7B6650F0-A550-4485-86B1-F36344576044}" type="presParOf" srcId="{4693DB9B-DDC8-4D67-AC66-9BBA3A719779}" destId="{08475742-766F-4019-BF35-AF4AF4965DA7}" srcOrd="12" destOrd="0" presId="urn:microsoft.com/office/officeart/2005/8/layout/radial4"/>
    <dgm:cxn modelId="{1D3377E6-3CFA-4D92-8AF2-18EE8E39FA87}" type="presParOf" srcId="{4693DB9B-DDC8-4D67-AC66-9BBA3A719779}" destId="{AA2D294E-7D82-402A-83ED-E63C44790A9B}" srcOrd="13" destOrd="0" presId="urn:microsoft.com/office/officeart/2005/8/layout/radial4"/>
    <dgm:cxn modelId="{EC2DA135-2B10-41A2-85E0-E16E603CC94B}" type="presParOf" srcId="{4693DB9B-DDC8-4D67-AC66-9BBA3A719779}" destId="{F779FF1D-74A7-43C0-AC4C-BC72B791DDD1}" srcOrd="14" destOrd="0" presId="urn:microsoft.com/office/officeart/2005/8/layout/radial4"/>
  </dgm:cxnLst>
  <dgm:bg>
    <a:solidFill>
      <a:schemeClr val="accent2">
        <a:lumMod val="40000"/>
        <a:lumOff val="60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26BA6DF-40B5-4482-A98D-291E9A5056C1}" type="doc">
      <dgm:prSet loTypeId="urn:microsoft.com/office/officeart/2005/8/layout/radial5" loCatId="cycle" qsTypeId="urn:microsoft.com/office/officeart/2005/8/quickstyle/simple1" qsCatId="simple" csTypeId="urn:microsoft.com/office/officeart/2005/8/colors/accent1_2" csCatId="accent1" phldr="1"/>
      <dgm:spPr/>
      <dgm:t>
        <a:bodyPr/>
        <a:lstStyle/>
        <a:p>
          <a:pPr rtl="1"/>
          <a:endParaRPr lang="ar-SA"/>
        </a:p>
      </dgm:t>
    </dgm:pt>
    <dgm:pt modelId="{214A3672-53AC-4DC2-B32D-1146E40DA5BA}">
      <dgm:prSet phldrT="[نص]" custT="1"/>
      <dgm:spPr>
        <a:solidFill>
          <a:srgbClr val="92D050"/>
        </a:solidFill>
      </dgm:spPr>
      <dgm:t>
        <a:bodyPr/>
        <a:lstStyle/>
        <a:p>
          <a:pPr rtl="1"/>
          <a:r>
            <a:rPr lang="ar-SA" sz="2400" b="1" dirty="0" smtClean="0">
              <a:solidFill>
                <a:schemeClr val="tx1"/>
              </a:solidFill>
            </a:rPr>
            <a:t>العوامل المؤثرة في الصدق الخارجي</a:t>
          </a:r>
          <a:endParaRPr lang="ar-SA" sz="2400" b="1" dirty="0">
            <a:solidFill>
              <a:schemeClr val="tx1"/>
            </a:solidFill>
          </a:endParaRPr>
        </a:p>
      </dgm:t>
    </dgm:pt>
    <dgm:pt modelId="{D026E2C8-50EB-4BD1-A0C6-F1774A11D350}" type="parTrans" cxnId="{C503EA3E-7225-45D4-88B0-FEFBA00E0092}">
      <dgm:prSet/>
      <dgm:spPr/>
      <dgm:t>
        <a:bodyPr/>
        <a:lstStyle/>
        <a:p>
          <a:pPr rtl="1"/>
          <a:endParaRPr lang="ar-SA" sz="2800" b="1">
            <a:solidFill>
              <a:schemeClr val="tx1"/>
            </a:solidFill>
          </a:endParaRPr>
        </a:p>
      </dgm:t>
    </dgm:pt>
    <dgm:pt modelId="{0C311D8E-798E-439A-A847-816FE2A40C27}" type="sibTrans" cxnId="{C503EA3E-7225-45D4-88B0-FEFBA00E0092}">
      <dgm:prSet/>
      <dgm:spPr/>
      <dgm:t>
        <a:bodyPr/>
        <a:lstStyle/>
        <a:p>
          <a:pPr rtl="1"/>
          <a:endParaRPr lang="ar-SA" sz="2800" b="1">
            <a:solidFill>
              <a:schemeClr val="tx1"/>
            </a:solidFill>
          </a:endParaRPr>
        </a:p>
      </dgm:t>
    </dgm:pt>
    <dgm:pt modelId="{0785EDCC-E605-445B-95EE-4AEFE17CB25A}">
      <dgm:prSet phldrT="[نص]" custT="1"/>
      <dgm:spPr>
        <a:solidFill>
          <a:schemeClr val="accent2">
            <a:lumMod val="40000"/>
            <a:lumOff val="60000"/>
          </a:schemeClr>
        </a:solidFill>
      </dgm:spPr>
      <dgm:t>
        <a:bodyPr/>
        <a:lstStyle/>
        <a:p>
          <a:pPr rtl="1"/>
          <a:r>
            <a:rPr lang="ar-SA" sz="2400" b="1" dirty="0" smtClean="0">
              <a:solidFill>
                <a:schemeClr val="tx1"/>
              </a:solidFill>
            </a:rPr>
            <a:t>التعميم عبر المجتمعات</a:t>
          </a:r>
          <a:endParaRPr lang="ar-SA" sz="2400" b="1" dirty="0">
            <a:solidFill>
              <a:schemeClr val="tx1"/>
            </a:solidFill>
          </a:endParaRPr>
        </a:p>
      </dgm:t>
    </dgm:pt>
    <dgm:pt modelId="{3882B023-634B-4095-BA90-263B771620ED}" type="parTrans" cxnId="{BD676B8C-3958-4700-9623-8A21B527C047}">
      <dgm:prSet custT="1"/>
      <dgm:spPr/>
      <dgm:t>
        <a:bodyPr/>
        <a:lstStyle/>
        <a:p>
          <a:pPr rtl="1"/>
          <a:endParaRPr lang="ar-SA" sz="1800" b="1">
            <a:solidFill>
              <a:schemeClr val="tx1"/>
            </a:solidFill>
          </a:endParaRPr>
        </a:p>
      </dgm:t>
    </dgm:pt>
    <dgm:pt modelId="{9F51372A-7454-44A5-9A4C-2C96EA2291E3}" type="sibTrans" cxnId="{BD676B8C-3958-4700-9623-8A21B527C047}">
      <dgm:prSet/>
      <dgm:spPr/>
      <dgm:t>
        <a:bodyPr/>
        <a:lstStyle/>
        <a:p>
          <a:pPr rtl="1"/>
          <a:endParaRPr lang="ar-SA" sz="2800" b="1">
            <a:solidFill>
              <a:schemeClr val="tx1"/>
            </a:solidFill>
          </a:endParaRPr>
        </a:p>
      </dgm:t>
    </dgm:pt>
    <dgm:pt modelId="{4B387905-73FF-4385-A91F-D6E66EEEC80F}">
      <dgm:prSet phldrT="[نص]" custT="1"/>
      <dgm:spPr>
        <a:solidFill>
          <a:schemeClr val="accent4">
            <a:lumMod val="60000"/>
            <a:lumOff val="40000"/>
          </a:schemeClr>
        </a:solidFill>
      </dgm:spPr>
      <dgm:t>
        <a:bodyPr/>
        <a:lstStyle/>
        <a:p>
          <a:pPr rtl="1"/>
          <a:r>
            <a:rPr lang="ar-SA" sz="2400" b="1" dirty="0" smtClean="0">
              <a:solidFill>
                <a:schemeClr val="tx1"/>
              </a:solidFill>
            </a:rPr>
            <a:t>التعميم عبر الزمن</a:t>
          </a:r>
          <a:endParaRPr lang="ar-SA" sz="2400" b="1" dirty="0">
            <a:solidFill>
              <a:schemeClr val="tx1"/>
            </a:solidFill>
          </a:endParaRPr>
        </a:p>
      </dgm:t>
    </dgm:pt>
    <dgm:pt modelId="{FD15D8F2-8AA8-4DEB-9784-48DEEEAD8B01}" type="parTrans" cxnId="{52A314B3-D40D-4D79-97DF-DFB85A478173}">
      <dgm:prSet custT="1"/>
      <dgm:spPr/>
      <dgm:t>
        <a:bodyPr/>
        <a:lstStyle/>
        <a:p>
          <a:pPr rtl="1"/>
          <a:endParaRPr lang="ar-SA" sz="1800" b="1">
            <a:solidFill>
              <a:schemeClr val="tx1"/>
            </a:solidFill>
          </a:endParaRPr>
        </a:p>
      </dgm:t>
    </dgm:pt>
    <dgm:pt modelId="{FE969EB8-D7D7-4504-8AEF-8AB53FB86771}" type="sibTrans" cxnId="{52A314B3-D40D-4D79-97DF-DFB85A478173}">
      <dgm:prSet/>
      <dgm:spPr/>
      <dgm:t>
        <a:bodyPr/>
        <a:lstStyle/>
        <a:p>
          <a:pPr rtl="1"/>
          <a:endParaRPr lang="ar-SA" sz="2800" b="1">
            <a:solidFill>
              <a:schemeClr val="tx1"/>
            </a:solidFill>
          </a:endParaRPr>
        </a:p>
      </dgm:t>
    </dgm:pt>
    <dgm:pt modelId="{C2F27308-8F07-4530-9E4C-3E14CAB2FAAD}">
      <dgm:prSet phldrT="[نص]" custT="1"/>
      <dgm:spPr>
        <a:solidFill>
          <a:schemeClr val="accent5">
            <a:lumMod val="60000"/>
            <a:lumOff val="40000"/>
          </a:schemeClr>
        </a:solidFill>
      </dgm:spPr>
      <dgm:t>
        <a:bodyPr/>
        <a:lstStyle/>
        <a:p>
          <a:pPr rtl="1"/>
          <a:r>
            <a:rPr lang="ar-SA" sz="2400" b="1" dirty="0" smtClean="0">
              <a:solidFill>
                <a:schemeClr val="tx1"/>
              </a:solidFill>
            </a:rPr>
            <a:t>التعميم عبر المناطق</a:t>
          </a:r>
          <a:endParaRPr lang="ar-SA" sz="2400" b="1" dirty="0">
            <a:solidFill>
              <a:schemeClr val="tx1"/>
            </a:solidFill>
          </a:endParaRPr>
        </a:p>
      </dgm:t>
    </dgm:pt>
    <dgm:pt modelId="{2093DDA1-A49C-426D-A819-7F0943FBE84F}" type="parTrans" cxnId="{C656C836-1C18-4CC7-93CB-2D4AC62780D5}">
      <dgm:prSet custT="1"/>
      <dgm:spPr/>
      <dgm:t>
        <a:bodyPr/>
        <a:lstStyle/>
        <a:p>
          <a:pPr rtl="1"/>
          <a:endParaRPr lang="ar-SA" sz="1800" b="1">
            <a:solidFill>
              <a:schemeClr val="tx1"/>
            </a:solidFill>
          </a:endParaRPr>
        </a:p>
      </dgm:t>
    </dgm:pt>
    <dgm:pt modelId="{0F2AE0F3-2A4A-48C5-84E5-0023B0F5FCDC}" type="sibTrans" cxnId="{C656C836-1C18-4CC7-93CB-2D4AC62780D5}">
      <dgm:prSet/>
      <dgm:spPr/>
      <dgm:t>
        <a:bodyPr/>
        <a:lstStyle/>
        <a:p>
          <a:pPr rtl="1"/>
          <a:endParaRPr lang="ar-SA" sz="2800" b="1">
            <a:solidFill>
              <a:schemeClr val="tx1"/>
            </a:solidFill>
          </a:endParaRPr>
        </a:p>
      </dgm:t>
    </dgm:pt>
    <dgm:pt modelId="{6C75FC65-1DF8-4CC6-BCB7-7142AE3B1D91}">
      <dgm:prSet phldrT="[نص]" custT="1"/>
      <dgm:spPr>
        <a:solidFill>
          <a:srgbClr val="00B0F0"/>
        </a:solidFill>
      </dgm:spPr>
      <dgm:t>
        <a:bodyPr/>
        <a:lstStyle/>
        <a:p>
          <a:pPr rtl="1"/>
          <a:r>
            <a:rPr lang="ar-SA" sz="2400" b="1" dirty="0" smtClean="0">
              <a:solidFill>
                <a:schemeClr val="tx1"/>
              </a:solidFill>
            </a:rPr>
            <a:t>التعميم عبر الأنواع</a:t>
          </a:r>
          <a:endParaRPr lang="ar-SA" sz="2400" b="1" dirty="0">
            <a:solidFill>
              <a:schemeClr val="tx1"/>
            </a:solidFill>
          </a:endParaRPr>
        </a:p>
      </dgm:t>
    </dgm:pt>
    <dgm:pt modelId="{773F9A34-DBAC-4119-B029-5DA9F8819342}" type="parTrans" cxnId="{508CF6E4-8A43-475E-A77E-808617BF0B2C}">
      <dgm:prSet custT="1"/>
      <dgm:spPr/>
      <dgm:t>
        <a:bodyPr/>
        <a:lstStyle/>
        <a:p>
          <a:pPr rtl="1"/>
          <a:endParaRPr lang="ar-SA" sz="1800" b="1">
            <a:solidFill>
              <a:schemeClr val="tx1"/>
            </a:solidFill>
          </a:endParaRPr>
        </a:p>
      </dgm:t>
    </dgm:pt>
    <dgm:pt modelId="{5C975959-3730-4123-B4C0-B9D3EE69DDB7}" type="sibTrans" cxnId="{508CF6E4-8A43-475E-A77E-808617BF0B2C}">
      <dgm:prSet/>
      <dgm:spPr/>
      <dgm:t>
        <a:bodyPr/>
        <a:lstStyle/>
        <a:p>
          <a:pPr rtl="1"/>
          <a:endParaRPr lang="ar-SA" sz="2800" b="1">
            <a:solidFill>
              <a:schemeClr val="tx1"/>
            </a:solidFill>
          </a:endParaRPr>
        </a:p>
      </dgm:t>
    </dgm:pt>
    <dgm:pt modelId="{BC46219C-3699-4D15-BDE8-DA6730BF8E1C}">
      <dgm:prSet custT="1"/>
      <dgm:spPr>
        <a:solidFill>
          <a:schemeClr val="bg2">
            <a:lumMod val="75000"/>
          </a:schemeClr>
        </a:solidFill>
      </dgm:spPr>
      <dgm:t>
        <a:bodyPr/>
        <a:lstStyle/>
        <a:p>
          <a:pPr rtl="1"/>
          <a:r>
            <a:rPr lang="ar-SA" sz="2400" b="1" dirty="0" smtClean="0">
              <a:solidFill>
                <a:schemeClr val="tx1"/>
              </a:solidFill>
            </a:rPr>
            <a:t>التعميم عبر المعالجات</a:t>
          </a:r>
          <a:endParaRPr lang="ar-SA" sz="2400" b="1" dirty="0">
            <a:solidFill>
              <a:schemeClr val="tx1"/>
            </a:solidFill>
          </a:endParaRPr>
        </a:p>
      </dgm:t>
    </dgm:pt>
    <dgm:pt modelId="{3E420762-0085-43E2-8F16-92BD5BDEABB3}" type="parTrans" cxnId="{B951E2A1-B5EE-4F43-9EF2-6284B7BBFA13}">
      <dgm:prSet custT="1"/>
      <dgm:spPr/>
      <dgm:t>
        <a:bodyPr/>
        <a:lstStyle/>
        <a:p>
          <a:pPr rtl="1"/>
          <a:endParaRPr lang="ar-SA" sz="1800" b="1">
            <a:solidFill>
              <a:schemeClr val="tx1"/>
            </a:solidFill>
          </a:endParaRPr>
        </a:p>
      </dgm:t>
    </dgm:pt>
    <dgm:pt modelId="{2B513C55-0A25-467B-A5DD-5A5C9E0169EB}" type="sibTrans" cxnId="{B951E2A1-B5EE-4F43-9EF2-6284B7BBFA13}">
      <dgm:prSet/>
      <dgm:spPr/>
      <dgm:t>
        <a:bodyPr/>
        <a:lstStyle/>
        <a:p>
          <a:pPr rtl="1"/>
          <a:endParaRPr lang="ar-SA" sz="2800" b="1">
            <a:solidFill>
              <a:schemeClr val="tx1"/>
            </a:solidFill>
          </a:endParaRPr>
        </a:p>
      </dgm:t>
    </dgm:pt>
    <dgm:pt modelId="{BCCF00FD-3CD8-481F-B292-BC2DBDEA6708}" type="pres">
      <dgm:prSet presAssocID="{526BA6DF-40B5-4482-A98D-291E9A5056C1}" presName="Name0" presStyleCnt="0">
        <dgm:presLayoutVars>
          <dgm:chMax val="1"/>
          <dgm:dir/>
          <dgm:animLvl val="ctr"/>
          <dgm:resizeHandles val="exact"/>
        </dgm:presLayoutVars>
      </dgm:prSet>
      <dgm:spPr/>
      <dgm:t>
        <a:bodyPr/>
        <a:lstStyle/>
        <a:p>
          <a:pPr rtl="1"/>
          <a:endParaRPr lang="ar-SA"/>
        </a:p>
      </dgm:t>
    </dgm:pt>
    <dgm:pt modelId="{129624DA-6CFF-4406-974B-19447D41CD10}" type="pres">
      <dgm:prSet presAssocID="{214A3672-53AC-4DC2-B32D-1146E40DA5BA}" presName="centerShape" presStyleLbl="node0" presStyleIdx="0" presStyleCnt="1" custScaleX="242900"/>
      <dgm:spPr/>
      <dgm:t>
        <a:bodyPr/>
        <a:lstStyle/>
        <a:p>
          <a:pPr rtl="1"/>
          <a:endParaRPr lang="ar-SA"/>
        </a:p>
      </dgm:t>
    </dgm:pt>
    <dgm:pt modelId="{1BF07E13-FCA3-408E-A0F0-5C27A1147489}" type="pres">
      <dgm:prSet presAssocID="{3882B023-634B-4095-BA90-263B771620ED}" presName="parTrans" presStyleLbl="sibTrans2D1" presStyleIdx="0" presStyleCnt="5"/>
      <dgm:spPr/>
      <dgm:t>
        <a:bodyPr/>
        <a:lstStyle/>
        <a:p>
          <a:pPr rtl="1"/>
          <a:endParaRPr lang="ar-SA"/>
        </a:p>
      </dgm:t>
    </dgm:pt>
    <dgm:pt modelId="{A3C3CB87-58BF-48FE-BBFA-312F402BD664}" type="pres">
      <dgm:prSet presAssocID="{3882B023-634B-4095-BA90-263B771620ED}" presName="connectorText" presStyleLbl="sibTrans2D1" presStyleIdx="0" presStyleCnt="5"/>
      <dgm:spPr/>
      <dgm:t>
        <a:bodyPr/>
        <a:lstStyle/>
        <a:p>
          <a:pPr rtl="1"/>
          <a:endParaRPr lang="ar-SA"/>
        </a:p>
      </dgm:t>
    </dgm:pt>
    <dgm:pt modelId="{948B0F57-0553-4684-BB43-D9FFE34E2E42}" type="pres">
      <dgm:prSet presAssocID="{0785EDCC-E605-445B-95EE-4AEFE17CB25A}" presName="node" presStyleLbl="node1" presStyleIdx="0" presStyleCnt="5" custScaleX="140087">
        <dgm:presLayoutVars>
          <dgm:bulletEnabled val="1"/>
        </dgm:presLayoutVars>
      </dgm:prSet>
      <dgm:spPr/>
      <dgm:t>
        <a:bodyPr/>
        <a:lstStyle/>
        <a:p>
          <a:pPr rtl="1"/>
          <a:endParaRPr lang="ar-SA"/>
        </a:p>
      </dgm:t>
    </dgm:pt>
    <dgm:pt modelId="{A00B71F8-0C85-4F65-9188-DEFF3819EB36}" type="pres">
      <dgm:prSet presAssocID="{FD15D8F2-8AA8-4DEB-9784-48DEEEAD8B01}" presName="parTrans" presStyleLbl="sibTrans2D1" presStyleIdx="1" presStyleCnt="5"/>
      <dgm:spPr/>
      <dgm:t>
        <a:bodyPr/>
        <a:lstStyle/>
        <a:p>
          <a:pPr rtl="1"/>
          <a:endParaRPr lang="ar-SA"/>
        </a:p>
      </dgm:t>
    </dgm:pt>
    <dgm:pt modelId="{0289CC98-8609-481E-916D-DC3365BFF82B}" type="pres">
      <dgm:prSet presAssocID="{FD15D8F2-8AA8-4DEB-9784-48DEEEAD8B01}" presName="connectorText" presStyleLbl="sibTrans2D1" presStyleIdx="1" presStyleCnt="5"/>
      <dgm:spPr/>
      <dgm:t>
        <a:bodyPr/>
        <a:lstStyle/>
        <a:p>
          <a:pPr rtl="1"/>
          <a:endParaRPr lang="ar-SA"/>
        </a:p>
      </dgm:t>
    </dgm:pt>
    <dgm:pt modelId="{29A34282-9911-4555-A773-07704EB6D623}" type="pres">
      <dgm:prSet presAssocID="{4B387905-73FF-4385-A91F-D6E66EEEC80F}" presName="node" presStyleLbl="node1" presStyleIdx="1" presStyleCnt="5" custRadScaleRad="149488" custRadScaleInc="9472">
        <dgm:presLayoutVars>
          <dgm:bulletEnabled val="1"/>
        </dgm:presLayoutVars>
      </dgm:prSet>
      <dgm:spPr/>
      <dgm:t>
        <a:bodyPr/>
        <a:lstStyle/>
        <a:p>
          <a:pPr rtl="1"/>
          <a:endParaRPr lang="ar-SA"/>
        </a:p>
      </dgm:t>
    </dgm:pt>
    <dgm:pt modelId="{9D6CE94F-BAE0-4407-85F4-BD56D6A64AEA}" type="pres">
      <dgm:prSet presAssocID="{2093DDA1-A49C-426D-A819-7F0943FBE84F}" presName="parTrans" presStyleLbl="sibTrans2D1" presStyleIdx="2" presStyleCnt="5"/>
      <dgm:spPr/>
      <dgm:t>
        <a:bodyPr/>
        <a:lstStyle/>
        <a:p>
          <a:pPr rtl="1"/>
          <a:endParaRPr lang="ar-SA"/>
        </a:p>
      </dgm:t>
    </dgm:pt>
    <dgm:pt modelId="{C34B4CA5-A5E5-4F94-BD07-D2269BC5FAEE}" type="pres">
      <dgm:prSet presAssocID="{2093DDA1-A49C-426D-A819-7F0943FBE84F}" presName="connectorText" presStyleLbl="sibTrans2D1" presStyleIdx="2" presStyleCnt="5"/>
      <dgm:spPr/>
      <dgm:t>
        <a:bodyPr/>
        <a:lstStyle/>
        <a:p>
          <a:pPr rtl="1"/>
          <a:endParaRPr lang="ar-SA"/>
        </a:p>
      </dgm:t>
    </dgm:pt>
    <dgm:pt modelId="{FB8C552C-DF40-42BB-B303-644D348A257B}" type="pres">
      <dgm:prSet presAssocID="{C2F27308-8F07-4530-9E4C-3E14CAB2FAAD}" presName="node" presStyleLbl="node1" presStyleIdx="2" presStyleCnt="5" custRadScaleRad="137030" custRadScaleInc="-55195">
        <dgm:presLayoutVars>
          <dgm:bulletEnabled val="1"/>
        </dgm:presLayoutVars>
      </dgm:prSet>
      <dgm:spPr/>
      <dgm:t>
        <a:bodyPr/>
        <a:lstStyle/>
        <a:p>
          <a:pPr rtl="1"/>
          <a:endParaRPr lang="ar-SA"/>
        </a:p>
      </dgm:t>
    </dgm:pt>
    <dgm:pt modelId="{5422EEFD-FB84-4059-B7D3-09A6041A9664}" type="pres">
      <dgm:prSet presAssocID="{773F9A34-DBAC-4119-B029-5DA9F8819342}" presName="parTrans" presStyleLbl="sibTrans2D1" presStyleIdx="3" presStyleCnt="5"/>
      <dgm:spPr/>
      <dgm:t>
        <a:bodyPr/>
        <a:lstStyle/>
        <a:p>
          <a:pPr rtl="1"/>
          <a:endParaRPr lang="ar-SA"/>
        </a:p>
      </dgm:t>
    </dgm:pt>
    <dgm:pt modelId="{7A95E4DB-29A6-40F2-862E-D18F2650FB7B}" type="pres">
      <dgm:prSet presAssocID="{773F9A34-DBAC-4119-B029-5DA9F8819342}" presName="connectorText" presStyleLbl="sibTrans2D1" presStyleIdx="3" presStyleCnt="5"/>
      <dgm:spPr/>
      <dgm:t>
        <a:bodyPr/>
        <a:lstStyle/>
        <a:p>
          <a:pPr rtl="1"/>
          <a:endParaRPr lang="ar-SA"/>
        </a:p>
      </dgm:t>
    </dgm:pt>
    <dgm:pt modelId="{3F569247-6A82-4FB8-BF6F-9013CC5AB80B}" type="pres">
      <dgm:prSet presAssocID="{6C75FC65-1DF8-4CC6-BCB7-7142AE3B1D91}" presName="node" presStyleLbl="node1" presStyleIdx="3" presStyleCnt="5" custRadScaleRad="131696" custRadScaleInc="70614">
        <dgm:presLayoutVars>
          <dgm:bulletEnabled val="1"/>
        </dgm:presLayoutVars>
      </dgm:prSet>
      <dgm:spPr/>
      <dgm:t>
        <a:bodyPr/>
        <a:lstStyle/>
        <a:p>
          <a:pPr rtl="1"/>
          <a:endParaRPr lang="ar-SA"/>
        </a:p>
      </dgm:t>
    </dgm:pt>
    <dgm:pt modelId="{5CB2D43C-6032-472A-BCEE-F7FBA5ACF51C}" type="pres">
      <dgm:prSet presAssocID="{3E420762-0085-43E2-8F16-92BD5BDEABB3}" presName="parTrans" presStyleLbl="sibTrans2D1" presStyleIdx="4" presStyleCnt="5"/>
      <dgm:spPr/>
      <dgm:t>
        <a:bodyPr/>
        <a:lstStyle/>
        <a:p>
          <a:pPr rtl="1"/>
          <a:endParaRPr lang="ar-SA"/>
        </a:p>
      </dgm:t>
    </dgm:pt>
    <dgm:pt modelId="{EBB2849E-4D40-4A15-B7DA-C29DBF65F473}" type="pres">
      <dgm:prSet presAssocID="{3E420762-0085-43E2-8F16-92BD5BDEABB3}" presName="connectorText" presStyleLbl="sibTrans2D1" presStyleIdx="4" presStyleCnt="5"/>
      <dgm:spPr/>
      <dgm:t>
        <a:bodyPr/>
        <a:lstStyle/>
        <a:p>
          <a:pPr rtl="1"/>
          <a:endParaRPr lang="ar-SA"/>
        </a:p>
      </dgm:t>
    </dgm:pt>
    <dgm:pt modelId="{73A84CC1-1EE0-4BF7-BE60-6791C7AB1EF2}" type="pres">
      <dgm:prSet presAssocID="{BC46219C-3699-4D15-BDE8-DA6730BF8E1C}" presName="node" presStyleLbl="node1" presStyleIdx="4" presStyleCnt="5" custRadScaleRad="168553" custRadScaleInc="17016">
        <dgm:presLayoutVars>
          <dgm:bulletEnabled val="1"/>
        </dgm:presLayoutVars>
      </dgm:prSet>
      <dgm:spPr/>
      <dgm:t>
        <a:bodyPr/>
        <a:lstStyle/>
        <a:p>
          <a:pPr rtl="1"/>
          <a:endParaRPr lang="ar-SA"/>
        </a:p>
      </dgm:t>
    </dgm:pt>
  </dgm:ptLst>
  <dgm:cxnLst>
    <dgm:cxn modelId="{508CF6E4-8A43-475E-A77E-808617BF0B2C}" srcId="{214A3672-53AC-4DC2-B32D-1146E40DA5BA}" destId="{6C75FC65-1DF8-4CC6-BCB7-7142AE3B1D91}" srcOrd="3" destOrd="0" parTransId="{773F9A34-DBAC-4119-B029-5DA9F8819342}" sibTransId="{5C975959-3730-4123-B4C0-B9D3EE69DDB7}"/>
    <dgm:cxn modelId="{C656C836-1C18-4CC7-93CB-2D4AC62780D5}" srcId="{214A3672-53AC-4DC2-B32D-1146E40DA5BA}" destId="{C2F27308-8F07-4530-9E4C-3E14CAB2FAAD}" srcOrd="2" destOrd="0" parTransId="{2093DDA1-A49C-426D-A819-7F0943FBE84F}" sibTransId="{0F2AE0F3-2A4A-48C5-84E5-0023B0F5FCDC}"/>
    <dgm:cxn modelId="{52A314B3-D40D-4D79-97DF-DFB85A478173}" srcId="{214A3672-53AC-4DC2-B32D-1146E40DA5BA}" destId="{4B387905-73FF-4385-A91F-D6E66EEEC80F}" srcOrd="1" destOrd="0" parTransId="{FD15D8F2-8AA8-4DEB-9784-48DEEEAD8B01}" sibTransId="{FE969EB8-D7D7-4504-8AEF-8AB53FB86771}"/>
    <dgm:cxn modelId="{F5F3C7E8-B00E-47D7-B755-2E620A289AB8}" type="presOf" srcId="{214A3672-53AC-4DC2-B32D-1146E40DA5BA}" destId="{129624DA-6CFF-4406-974B-19447D41CD10}" srcOrd="0" destOrd="0" presId="urn:microsoft.com/office/officeart/2005/8/layout/radial5"/>
    <dgm:cxn modelId="{C503EA3E-7225-45D4-88B0-FEFBA00E0092}" srcId="{526BA6DF-40B5-4482-A98D-291E9A5056C1}" destId="{214A3672-53AC-4DC2-B32D-1146E40DA5BA}" srcOrd="0" destOrd="0" parTransId="{D026E2C8-50EB-4BD1-A0C6-F1774A11D350}" sibTransId="{0C311D8E-798E-439A-A847-816FE2A40C27}"/>
    <dgm:cxn modelId="{E92565FC-DECA-4A57-98DF-54BB53573006}" type="presOf" srcId="{6C75FC65-1DF8-4CC6-BCB7-7142AE3B1D91}" destId="{3F569247-6A82-4FB8-BF6F-9013CC5AB80B}" srcOrd="0" destOrd="0" presId="urn:microsoft.com/office/officeart/2005/8/layout/radial5"/>
    <dgm:cxn modelId="{018A11E8-33D3-4885-8293-19449A663CED}" type="presOf" srcId="{526BA6DF-40B5-4482-A98D-291E9A5056C1}" destId="{BCCF00FD-3CD8-481F-B292-BC2DBDEA6708}" srcOrd="0" destOrd="0" presId="urn:microsoft.com/office/officeart/2005/8/layout/radial5"/>
    <dgm:cxn modelId="{DA941A8F-6DF6-45EC-A518-4366E6F04807}" type="presOf" srcId="{773F9A34-DBAC-4119-B029-5DA9F8819342}" destId="{7A95E4DB-29A6-40F2-862E-D18F2650FB7B}" srcOrd="1" destOrd="0" presId="urn:microsoft.com/office/officeart/2005/8/layout/radial5"/>
    <dgm:cxn modelId="{B951E2A1-B5EE-4F43-9EF2-6284B7BBFA13}" srcId="{214A3672-53AC-4DC2-B32D-1146E40DA5BA}" destId="{BC46219C-3699-4D15-BDE8-DA6730BF8E1C}" srcOrd="4" destOrd="0" parTransId="{3E420762-0085-43E2-8F16-92BD5BDEABB3}" sibTransId="{2B513C55-0A25-467B-A5DD-5A5C9E0169EB}"/>
    <dgm:cxn modelId="{49FB84CB-1376-4A94-9A59-08A7F3F7CE1F}" type="presOf" srcId="{773F9A34-DBAC-4119-B029-5DA9F8819342}" destId="{5422EEFD-FB84-4059-B7D3-09A6041A9664}" srcOrd="0" destOrd="0" presId="urn:microsoft.com/office/officeart/2005/8/layout/radial5"/>
    <dgm:cxn modelId="{326F9799-16BF-45CD-850C-4AB359F6D731}" type="presOf" srcId="{FD15D8F2-8AA8-4DEB-9784-48DEEEAD8B01}" destId="{A00B71F8-0C85-4F65-9188-DEFF3819EB36}" srcOrd="0" destOrd="0" presId="urn:microsoft.com/office/officeart/2005/8/layout/radial5"/>
    <dgm:cxn modelId="{9A444F71-52D6-44CE-9B84-35471A53855A}" type="presOf" srcId="{0785EDCC-E605-445B-95EE-4AEFE17CB25A}" destId="{948B0F57-0553-4684-BB43-D9FFE34E2E42}" srcOrd="0" destOrd="0" presId="urn:microsoft.com/office/officeart/2005/8/layout/radial5"/>
    <dgm:cxn modelId="{B752E9A7-C60C-47F3-BFE3-02CB149F365C}" type="presOf" srcId="{2093DDA1-A49C-426D-A819-7F0943FBE84F}" destId="{9D6CE94F-BAE0-4407-85F4-BD56D6A64AEA}" srcOrd="0" destOrd="0" presId="urn:microsoft.com/office/officeart/2005/8/layout/radial5"/>
    <dgm:cxn modelId="{930D2393-648D-4321-8D10-7CB4D6692EDE}" type="presOf" srcId="{3882B023-634B-4095-BA90-263B771620ED}" destId="{1BF07E13-FCA3-408E-A0F0-5C27A1147489}" srcOrd="0" destOrd="0" presId="urn:microsoft.com/office/officeart/2005/8/layout/radial5"/>
    <dgm:cxn modelId="{180EA597-B91F-471D-AEEC-EBE181EB94D1}" type="presOf" srcId="{3882B023-634B-4095-BA90-263B771620ED}" destId="{A3C3CB87-58BF-48FE-BBFA-312F402BD664}" srcOrd="1" destOrd="0" presId="urn:microsoft.com/office/officeart/2005/8/layout/radial5"/>
    <dgm:cxn modelId="{BD676B8C-3958-4700-9623-8A21B527C047}" srcId="{214A3672-53AC-4DC2-B32D-1146E40DA5BA}" destId="{0785EDCC-E605-445B-95EE-4AEFE17CB25A}" srcOrd="0" destOrd="0" parTransId="{3882B023-634B-4095-BA90-263B771620ED}" sibTransId="{9F51372A-7454-44A5-9A4C-2C96EA2291E3}"/>
    <dgm:cxn modelId="{3C2E2B45-DE10-4FAF-98EA-123497BA88E2}" type="presOf" srcId="{FD15D8F2-8AA8-4DEB-9784-48DEEEAD8B01}" destId="{0289CC98-8609-481E-916D-DC3365BFF82B}" srcOrd="1" destOrd="0" presId="urn:microsoft.com/office/officeart/2005/8/layout/radial5"/>
    <dgm:cxn modelId="{CBE98A8C-1234-4E8A-938D-B87A3B95FDCC}" type="presOf" srcId="{3E420762-0085-43E2-8F16-92BD5BDEABB3}" destId="{5CB2D43C-6032-472A-BCEE-F7FBA5ACF51C}" srcOrd="0" destOrd="0" presId="urn:microsoft.com/office/officeart/2005/8/layout/radial5"/>
    <dgm:cxn modelId="{D78BDBD8-24C2-4D2D-840B-63DAB9DF8391}" type="presOf" srcId="{4B387905-73FF-4385-A91F-D6E66EEEC80F}" destId="{29A34282-9911-4555-A773-07704EB6D623}" srcOrd="0" destOrd="0" presId="urn:microsoft.com/office/officeart/2005/8/layout/radial5"/>
    <dgm:cxn modelId="{5BF0E4DB-B3D3-4E4B-8668-8BF61288FB12}" type="presOf" srcId="{C2F27308-8F07-4530-9E4C-3E14CAB2FAAD}" destId="{FB8C552C-DF40-42BB-B303-644D348A257B}" srcOrd="0" destOrd="0" presId="urn:microsoft.com/office/officeart/2005/8/layout/radial5"/>
    <dgm:cxn modelId="{1F9593C8-0598-4105-A177-CDFB0392CFEE}" type="presOf" srcId="{BC46219C-3699-4D15-BDE8-DA6730BF8E1C}" destId="{73A84CC1-1EE0-4BF7-BE60-6791C7AB1EF2}" srcOrd="0" destOrd="0" presId="urn:microsoft.com/office/officeart/2005/8/layout/radial5"/>
    <dgm:cxn modelId="{C0CBA468-5DBA-4D5F-AAF5-C5C1AF0C8BCE}" type="presOf" srcId="{2093DDA1-A49C-426D-A819-7F0943FBE84F}" destId="{C34B4CA5-A5E5-4F94-BD07-D2269BC5FAEE}" srcOrd="1" destOrd="0" presId="urn:microsoft.com/office/officeart/2005/8/layout/radial5"/>
    <dgm:cxn modelId="{500854AC-C413-4C01-84BD-23ECEB83E892}" type="presOf" srcId="{3E420762-0085-43E2-8F16-92BD5BDEABB3}" destId="{EBB2849E-4D40-4A15-B7DA-C29DBF65F473}" srcOrd="1" destOrd="0" presId="urn:microsoft.com/office/officeart/2005/8/layout/radial5"/>
    <dgm:cxn modelId="{F0751427-0979-42E6-A953-0759D8DA90FE}" type="presParOf" srcId="{BCCF00FD-3CD8-481F-B292-BC2DBDEA6708}" destId="{129624DA-6CFF-4406-974B-19447D41CD10}" srcOrd="0" destOrd="0" presId="urn:microsoft.com/office/officeart/2005/8/layout/radial5"/>
    <dgm:cxn modelId="{C5DCE456-8BC8-49CB-A786-D0944E2EF7C1}" type="presParOf" srcId="{BCCF00FD-3CD8-481F-B292-BC2DBDEA6708}" destId="{1BF07E13-FCA3-408E-A0F0-5C27A1147489}" srcOrd="1" destOrd="0" presId="urn:microsoft.com/office/officeart/2005/8/layout/radial5"/>
    <dgm:cxn modelId="{4085295F-741A-40D2-AA00-60DEB492C04F}" type="presParOf" srcId="{1BF07E13-FCA3-408E-A0F0-5C27A1147489}" destId="{A3C3CB87-58BF-48FE-BBFA-312F402BD664}" srcOrd="0" destOrd="0" presId="urn:microsoft.com/office/officeart/2005/8/layout/radial5"/>
    <dgm:cxn modelId="{B15B0CF0-2A35-4F6C-91AC-194F538ACB6B}" type="presParOf" srcId="{BCCF00FD-3CD8-481F-B292-BC2DBDEA6708}" destId="{948B0F57-0553-4684-BB43-D9FFE34E2E42}" srcOrd="2" destOrd="0" presId="urn:microsoft.com/office/officeart/2005/8/layout/radial5"/>
    <dgm:cxn modelId="{CCE02B39-7A89-430F-BA54-4A656A65E3C4}" type="presParOf" srcId="{BCCF00FD-3CD8-481F-B292-BC2DBDEA6708}" destId="{A00B71F8-0C85-4F65-9188-DEFF3819EB36}" srcOrd="3" destOrd="0" presId="urn:microsoft.com/office/officeart/2005/8/layout/radial5"/>
    <dgm:cxn modelId="{6B1BD67E-7495-4EA8-A4B5-9397857D30FA}" type="presParOf" srcId="{A00B71F8-0C85-4F65-9188-DEFF3819EB36}" destId="{0289CC98-8609-481E-916D-DC3365BFF82B}" srcOrd="0" destOrd="0" presId="urn:microsoft.com/office/officeart/2005/8/layout/radial5"/>
    <dgm:cxn modelId="{4800F5BF-36FC-4D6D-9EBA-154ADA78211F}" type="presParOf" srcId="{BCCF00FD-3CD8-481F-B292-BC2DBDEA6708}" destId="{29A34282-9911-4555-A773-07704EB6D623}" srcOrd="4" destOrd="0" presId="urn:microsoft.com/office/officeart/2005/8/layout/radial5"/>
    <dgm:cxn modelId="{0774E5FE-4858-4446-95A1-FF75F18416D1}" type="presParOf" srcId="{BCCF00FD-3CD8-481F-B292-BC2DBDEA6708}" destId="{9D6CE94F-BAE0-4407-85F4-BD56D6A64AEA}" srcOrd="5" destOrd="0" presId="urn:microsoft.com/office/officeart/2005/8/layout/radial5"/>
    <dgm:cxn modelId="{12B1C0D4-6D5C-440D-9DFB-815493B1DA8C}" type="presParOf" srcId="{9D6CE94F-BAE0-4407-85F4-BD56D6A64AEA}" destId="{C34B4CA5-A5E5-4F94-BD07-D2269BC5FAEE}" srcOrd="0" destOrd="0" presId="urn:microsoft.com/office/officeart/2005/8/layout/radial5"/>
    <dgm:cxn modelId="{FD25E23D-17AB-4361-A21B-BF3FF72C3D52}" type="presParOf" srcId="{BCCF00FD-3CD8-481F-B292-BC2DBDEA6708}" destId="{FB8C552C-DF40-42BB-B303-644D348A257B}" srcOrd="6" destOrd="0" presId="urn:microsoft.com/office/officeart/2005/8/layout/radial5"/>
    <dgm:cxn modelId="{72F47C65-3C3F-47D1-BBB9-E000E7675509}" type="presParOf" srcId="{BCCF00FD-3CD8-481F-B292-BC2DBDEA6708}" destId="{5422EEFD-FB84-4059-B7D3-09A6041A9664}" srcOrd="7" destOrd="0" presId="urn:microsoft.com/office/officeart/2005/8/layout/radial5"/>
    <dgm:cxn modelId="{F2E25B28-3892-4E3B-8220-D6E051BCFE4C}" type="presParOf" srcId="{5422EEFD-FB84-4059-B7D3-09A6041A9664}" destId="{7A95E4DB-29A6-40F2-862E-D18F2650FB7B}" srcOrd="0" destOrd="0" presId="urn:microsoft.com/office/officeart/2005/8/layout/radial5"/>
    <dgm:cxn modelId="{ABD36F55-DA80-4520-B2D5-A2327AC629CD}" type="presParOf" srcId="{BCCF00FD-3CD8-481F-B292-BC2DBDEA6708}" destId="{3F569247-6A82-4FB8-BF6F-9013CC5AB80B}" srcOrd="8" destOrd="0" presId="urn:microsoft.com/office/officeart/2005/8/layout/radial5"/>
    <dgm:cxn modelId="{EE8C3D56-9370-4BBA-B417-6CFA1FFA4269}" type="presParOf" srcId="{BCCF00FD-3CD8-481F-B292-BC2DBDEA6708}" destId="{5CB2D43C-6032-472A-BCEE-F7FBA5ACF51C}" srcOrd="9" destOrd="0" presId="urn:microsoft.com/office/officeart/2005/8/layout/radial5"/>
    <dgm:cxn modelId="{E04701E8-FB64-43B8-B8D5-8E7498FA7D42}" type="presParOf" srcId="{5CB2D43C-6032-472A-BCEE-F7FBA5ACF51C}" destId="{EBB2849E-4D40-4A15-B7DA-C29DBF65F473}" srcOrd="0" destOrd="0" presId="urn:microsoft.com/office/officeart/2005/8/layout/radial5"/>
    <dgm:cxn modelId="{96461682-B9AA-49E8-84B8-2891786DF15D}" type="presParOf" srcId="{BCCF00FD-3CD8-481F-B292-BC2DBDEA6708}" destId="{73A84CC1-1EE0-4BF7-BE60-6791C7AB1EF2}" srcOrd="10"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23DCF40-4406-4F76-BB4C-E7BD9F56A67B}"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pPr rtl="1"/>
          <a:endParaRPr lang="ar-SA"/>
        </a:p>
      </dgm:t>
    </dgm:pt>
    <dgm:pt modelId="{E9AAE360-5F64-4D2A-AB9B-102C74DB1C22}">
      <dgm:prSet phldrT="[نص]"/>
      <dgm:spPr/>
      <dgm:t>
        <a:bodyPr/>
        <a:lstStyle/>
        <a:p>
          <a:pPr rtl="1"/>
          <a:r>
            <a:rPr lang="ar-SA" dirty="0" smtClean="0"/>
            <a:t>التصاميم التجريبية </a:t>
          </a:r>
          <a:endParaRPr lang="ar-SA" dirty="0"/>
        </a:p>
      </dgm:t>
    </dgm:pt>
    <dgm:pt modelId="{0287E1CD-8B75-406C-975A-3DF1DB3E3579}" type="parTrans" cxnId="{0D55F68E-B41F-4DD4-832F-6377E5A678A1}">
      <dgm:prSet/>
      <dgm:spPr/>
      <dgm:t>
        <a:bodyPr/>
        <a:lstStyle/>
        <a:p>
          <a:pPr rtl="1"/>
          <a:endParaRPr lang="ar-SA"/>
        </a:p>
      </dgm:t>
    </dgm:pt>
    <dgm:pt modelId="{662436F0-8CF6-4C89-810B-4798871B5C47}" type="sibTrans" cxnId="{0D55F68E-B41F-4DD4-832F-6377E5A678A1}">
      <dgm:prSet/>
      <dgm:spPr/>
      <dgm:t>
        <a:bodyPr/>
        <a:lstStyle/>
        <a:p>
          <a:pPr rtl="1"/>
          <a:endParaRPr lang="ar-SA"/>
        </a:p>
      </dgm:t>
    </dgm:pt>
    <dgm:pt modelId="{5D1EE267-38EE-4BF1-AA69-9F24850F97F1}">
      <dgm:prSet phldrT="[نص]"/>
      <dgm:spPr/>
      <dgm:t>
        <a:bodyPr/>
        <a:lstStyle/>
        <a:p>
          <a:pPr rtl="1"/>
          <a:r>
            <a:rPr lang="ar-SA" dirty="0" smtClean="0"/>
            <a:t>التصاميم التجريبية الحقيقة</a:t>
          </a:r>
          <a:endParaRPr lang="ar-SA" dirty="0"/>
        </a:p>
      </dgm:t>
    </dgm:pt>
    <dgm:pt modelId="{AC06D401-F6CD-4AFB-8D51-21E0658DBF3E}" type="parTrans" cxnId="{B4913854-0C25-496E-8FCF-05CA0273593F}">
      <dgm:prSet/>
      <dgm:spPr/>
      <dgm:t>
        <a:bodyPr/>
        <a:lstStyle/>
        <a:p>
          <a:pPr rtl="1"/>
          <a:endParaRPr lang="ar-SA"/>
        </a:p>
      </dgm:t>
    </dgm:pt>
    <dgm:pt modelId="{C7082D7C-628A-4690-8D4A-322EE6E96EE9}" type="sibTrans" cxnId="{B4913854-0C25-496E-8FCF-05CA0273593F}">
      <dgm:prSet/>
      <dgm:spPr/>
      <dgm:t>
        <a:bodyPr/>
        <a:lstStyle/>
        <a:p>
          <a:pPr rtl="1"/>
          <a:endParaRPr lang="ar-SA"/>
        </a:p>
      </dgm:t>
    </dgm:pt>
    <dgm:pt modelId="{497838D6-52B6-461A-B970-75605D57B058}">
      <dgm:prSet phldrT="[نص]"/>
      <dgm:spPr/>
      <dgm:t>
        <a:bodyPr/>
        <a:lstStyle/>
        <a:p>
          <a:pPr rtl="1"/>
          <a:r>
            <a:rPr lang="ar-SA" dirty="0" smtClean="0"/>
            <a:t>التصاميم شبه التجريبية</a:t>
          </a:r>
          <a:endParaRPr lang="ar-SA" dirty="0"/>
        </a:p>
      </dgm:t>
    </dgm:pt>
    <dgm:pt modelId="{47778919-44DF-406D-B734-CA8FDEFF11AE}" type="parTrans" cxnId="{7F77258A-15BD-4E54-8E99-0FCA3E1F1C39}">
      <dgm:prSet/>
      <dgm:spPr/>
      <dgm:t>
        <a:bodyPr/>
        <a:lstStyle/>
        <a:p>
          <a:pPr rtl="1"/>
          <a:endParaRPr lang="ar-SA"/>
        </a:p>
      </dgm:t>
    </dgm:pt>
    <dgm:pt modelId="{5F235303-750C-4D72-9F97-E38231694B1C}" type="sibTrans" cxnId="{7F77258A-15BD-4E54-8E99-0FCA3E1F1C39}">
      <dgm:prSet/>
      <dgm:spPr/>
      <dgm:t>
        <a:bodyPr/>
        <a:lstStyle/>
        <a:p>
          <a:pPr rtl="1"/>
          <a:endParaRPr lang="ar-SA"/>
        </a:p>
      </dgm:t>
    </dgm:pt>
    <dgm:pt modelId="{863489A2-5257-4A63-8F82-3F7E7291D7F5}">
      <dgm:prSet/>
      <dgm:spPr/>
      <dgm:t>
        <a:bodyPr/>
        <a:lstStyle/>
        <a:p>
          <a:pPr rtl="1"/>
          <a:r>
            <a:rPr lang="ar-SA" dirty="0" smtClean="0"/>
            <a:t>التصاميم التجريبية </a:t>
          </a:r>
          <a:r>
            <a:rPr lang="ar-SA" dirty="0" err="1" smtClean="0"/>
            <a:t>العاملية</a:t>
          </a:r>
          <a:endParaRPr lang="ar-SA" dirty="0"/>
        </a:p>
      </dgm:t>
    </dgm:pt>
    <dgm:pt modelId="{46B0AE95-7030-4289-8927-74FBC036C6AF}" type="parTrans" cxnId="{A6AC47BE-A260-4FE5-8C28-D75E80B01C55}">
      <dgm:prSet/>
      <dgm:spPr/>
    </dgm:pt>
    <dgm:pt modelId="{25EF24C1-FABC-4FD0-A569-A1D862B36A24}" type="sibTrans" cxnId="{A6AC47BE-A260-4FE5-8C28-D75E80B01C55}">
      <dgm:prSet/>
      <dgm:spPr/>
    </dgm:pt>
    <dgm:pt modelId="{1426FCFD-02B8-4C38-841E-316CBF536E27}">
      <dgm:prSet/>
      <dgm:spPr/>
      <dgm:t>
        <a:bodyPr/>
        <a:lstStyle/>
        <a:p>
          <a:pPr rtl="1"/>
          <a:r>
            <a:rPr lang="ar-SA" dirty="0" smtClean="0"/>
            <a:t>التصاميم التجريبية ذات الفرد الواحد</a:t>
          </a:r>
          <a:endParaRPr lang="ar-SA" dirty="0"/>
        </a:p>
      </dgm:t>
    </dgm:pt>
    <dgm:pt modelId="{880E023D-C82B-4A2F-8E58-A7DE02AFD582}" type="parTrans" cxnId="{65859D82-124B-4C73-B155-E9D2697937D5}">
      <dgm:prSet/>
      <dgm:spPr/>
    </dgm:pt>
    <dgm:pt modelId="{5D165240-F05D-4042-9DDB-CC76ED1454DE}" type="sibTrans" cxnId="{65859D82-124B-4C73-B155-E9D2697937D5}">
      <dgm:prSet/>
      <dgm:spPr/>
    </dgm:pt>
    <dgm:pt modelId="{C12BD107-8728-4C1B-98B0-EFCEC71D2CD1}" type="pres">
      <dgm:prSet presAssocID="{A23DCF40-4406-4F76-BB4C-E7BD9F56A67B}" presName="hierChild1" presStyleCnt="0">
        <dgm:presLayoutVars>
          <dgm:chPref val="1"/>
          <dgm:dir/>
          <dgm:animOne val="branch"/>
          <dgm:animLvl val="lvl"/>
          <dgm:resizeHandles/>
        </dgm:presLayoutVars>
      </dgm:prSet>
      <dgm:spPr/>
      <dgm:t>
        <a:bodyPr/>
        <a:lstStyle/>
        <a:p>
          <a:pPr rtl="1"/>
          <a:endParaRPr lang="ar-SA"/>
        </a:p>
      </dgm:t>
    </dgm:pt>
    <dgm:pt modelId="{8C469FCE-A448-4BCE-A709-21AC005C4CC9}" type="pres">
      <dgm:prSet presAssocID="{E9AAE360-5F64-4D2A-AB9B-102C74DB1C22}" presName="hierRoot1" presStyleCnt="0"/>
      <dgm:spPr/>
    </dgm:pt>
    <dgm:pt modelId="{7ED7082F-8082-4B02-B4A3-AF83DEF9C1DB}" type="pres">
      <dgm:prSet presAssocID="{E9AAE360-5F64-4D2A-AB9B-102C74DB1C22}" presName="composite" presStyleCnt="0"/>
      <dgm:spPr/>
    </dgm:pt>
    <dgm:pt modelId="{8BBE7932-6B19-4A08-9622-4EAE94172E7D}" type="pres">
      <dgm:prSet presAssocID="{E9AAE360-5F64-4D2A-AB9B-102C74DB1C22}" presName="background" presStyleLbl="node0" presStyleIdx="0" presStyleCnt="1"/>
      <dgm:spPr/>
    </dgm:pt>
    <dgm:pt modelId="{DA22932D-9FBF-4F39-868D-75AA98D5E945}" type="pres">
      <dgm:prSet presAssocID="{E9AAE360-5F64-4D2A-AB9B-102C74DB1C22}" presName="text" presStyleLbl="fgAcc0" presStyleIdx="0" presStyleCnt="1">
        <dgm:presLayoutVars>
          <dgm:chPref val="3"/>
        </dgm:presLayoutVars>
      </dgm:prSet>
      <dgm:spPr/>
      <dgm:t>
        <a:bodyPr/>
        <a:lstStyle/>
        <a:p>
          <a:pPr rtl="1"/>
          <a:endParaRPr lang="ar-SA"/>
        </a:p>
      </dgm:t>
    </dgm:pt>
    <dgm:pt modelId="{5C29ABC2-3CBC-4EB9-9F5D-01AA70EAF669}" type="pres">
      <dgm:prSet presAssocID="{E9AAE360-5F64-4D2A-AB9B-102C74DB1C22}" presName="hierChild2" presStyleCnt="0"/>
      <dgm:spPr/>
    </dgm:pt>
    <dgm:pt modelId="{7752BF40-2010-46E4-91B7-96F518310128}" type="pres">
      <dgm:prSet presAssocID="{880E023D-C82B-4A2F-8E58-A7DE02AFD582}" presName="Name10" presStyleLbl="parChTrans1D2" presStyleIdx="0" presStyleCnt="4"/>
      <dgm:spPr/>
    </dgm:pt>
    <dgm:pt modelId="{5CF81B14-2FC6-4EE2-A9CF-9691AA04843A}" type="pres">
      <dgm:prSet presAssocID="{1426FCFD-02B8-4C38-841E-316CBF536E27}" presName="hierRoot2" presStyleCnt="0"/>
      <dgm:spPr/>
    </dgm:pt>
    <dgm:pt modelId="{5E5D5410-BEDE-46C6-9A35-333F6092B9BA}" type="pres">
      <dgm:prSet presAssocID="{1426FCFD-02B8-4C38-841E-316CBF536E27}" presName="composite2" presStyleCnt="0"/>
      <dgm:spPr/>
    </dgm:pt>
    <dgm:pt modelId="{7F7CE7C6-2817-4533-87B0-1CA656A3C5DB}" type="pres">
      <dgm:prSet presAssocID="{1426FCFD-02B8-4C38-841E-316CBF536E27}" presName="background2" presStyleLbl="node2" presStyleIdx="0" presStyleCnt="4"/>
      <dgm:spPr/>
    </dgm:pt>
    <dgm:pt modelId="{9CDB66E0-43F7-4FB8-92E4-D23B43426358}" type="pres">
      <dgm:prSet presAssocID="{1426FCFD-02B8-4C38-841E-316CBF536E27}" presName="text2" presStyleLbl="fgAcc2" presStyleIdx="0" presStyleCnt="4">
        <dgm:presLayoutVars>
          <dgm:chPref val="3"/>
        </dgm:presLayoutVars>
      </dgm:prSet>
      <dgm:spPr/>
      <dgm:t>
        <a:bodyPr/>
        <a:lstStyle/>
        <a:p>
          <a:pPr rtl="1"/>
          <a:endParaRPr lang="ar-SA"/>
        </a:p>
      </dgm:t>
    </dgm:pt>
    <dgm:pt modelId="{900C087A-578D-4C3A-AEBF-6E1D494F03B5}" type="pres">
      <dgm:prSet presAssocID="{1426FCFD-02B8-4C38-841E-316CBF536E27}" presName="hierChild3" presStyleCnt="0"/>
      <dgm:spPr/>
    </dgm:pt>
    <dgm:pt modelId="{CCA01551-A2B1-421E-A43E-900F28907BA0}" type="pres">
      <dgm:prSet presAssocID="{46B0AE95-7030-4289-8927-74FBC036C6AF}" presName="Name10" presStyleLbl="parChTrans1D2" presStyleIdx="1" presStyleCnt="4"/>
      <dgm:spPr/>
    </dgm:pt>
    <dgm:pt modelId="{D401F932-AE33-400D-A034-310A72A7DF08}" type="pres">
      <dgm:prSet presAssocID="{863489A2-5257-4A63-8F82-3F7E7291D7F5}" presName="hierRoot2" presStyleCnt="0"/>
      <dgm:spPr/>
    </dgm:pt>
    <dgm:pt modelId="{9F06A67A-99E8-40FE-8EA9-A6050EBD67B8}" type="pres">
      <dgm:prSet presAssocID="{863489A2-5257-4A63-8F82-3F7E7291D7F5}" presName="composite2" presStyleCnt="0"/>
      <dgm:spPr/>
    </dgm:pt>
    <dgm:pt modelId="{3D573F82-D723-44BF-BA6E-4F6597010E13}" type="pres">
      <dgm:prSet presAssocID="{863489A2-5257-4A63-8F82-3F7E7291D7F5}" presName="background2" presStyleLbl="node2" presStyleIdx="1" presStyleCnt="4"/>
      <dgm:spPr/>
    </dgm:pt>
    <dgm:pt modelId="{45EFFEE2-5EC0-4B6E-A755-A5EC4F8CE12A}" type="pres">
      <dgm:prSet presAssocID="{863489A2-5257-4A63-8F82-3F7E7291D7F5}" presName="text2" presStyleLbl="fgAcc2" presStyleIdx="1" presStyleCnt="4">
        <dgm:presLayoutVars>
          <dgm:chPref val="3"/>
        </dgm:presLayoutVars>
      </dgm:prSet>
      <dgm:spPr/>
      <dgm:t>
        <a:bodyPr/>
        <a:lstStyle/>
        <a:p>
          <a:pPr rtl="1"/>
          <a:endParaRPr lang="ar-SA"/>
        </a:p>
      </dgm:t>
    </dgm:pt>
    <dgm:pt modelId="{C6941D0C-A283-4787-9AE3-9D060473318A}" type="pres">
      <dgm:prSet presAssocID="{863489A2-5257-4A63-8F82-3F7E7291D7F5}" presName="hierChild3" presStyleCnt="0"/>
      <dgm:spPr/>
    </dgm:pt>
    <dgm:pt modelId="{89A778DA-9FB0-4130-B90F-CFDDC14BE439}" type="pres">
      <dgm:prSet presAssocID="{AC06D401-F6CD-4AFB-8D51-21E0658DBF3E}" presName="Name10" presStyleLbl="parChTrans1D2" presStyleIdx="2" presStyleCnt="4"/>
      <dgm:spPr/>
      <dgm:t>
        <a:bodyPr/>
        <a:lstStyle/>
        <a:p>
          <a:pPr rtl="1"/>
          <a:endParaRPr lang="ar-SA"/>
        </a:p>
      </dgm:t>
    </dgm:pt>
    <dgm:pt modelId="{A47FD40E-8865-4559-8C5B-A0D818D8A0B5}" type="pres">
      <dgm:prSet presAssocID="{5D1EE267-38EE-4BF1-AA69-9F24850F97F1}" presName="hierRoot2" presStyleCnt="0"/>
      <dgm:spPr/>
    </dgm:pt>
    <dgm:pt modelId="{0B071404-C891-4D24-9A9F-86CAADE20045}" type="pres">
      <dgm:prSet presAssocID="{5D1EE267-38EE-4BF1-AA69-9F24850F97F1}" presName="composite2" presStyleCnt="0"/>
      <dgm:spPr/>
    </dgm:pt>
    <dgm:pt modelId="{B407528E-5D8F-4650-953E-E374CED2AA7D}" type="pres">
      <dgm:prSet presAssocID="{5D1EE267-38EE-4BF1-AA69-9F24850F97F1}" presName="background2" presStyleLbl="node2" presStyleIdx="2" presStyleCnt="4"/>
      <dgm:spPr/>
    </dgm:pt>
    <dgm:pt modelId="{8013FC54-88DF-441C-B479-C80272C0F903}" type="pres">
      <dgm:prSet presAssocID="{5D1EE267-38EE-4BF1-AA69-9F24850F97F1}" presName="text2" presStyleLbl="fgAcc2" presStyleIdx="2" presStyleCnt="4">
        <dgm:presLayoutVars>
          <dgm:chPref val="3"/>
        </dgm:presLayoutVars>
      </dgm:prSet>
      <dgm:spPr/>
      <dgm:t>
        <a:bodyPr/>
        <a:lstStyle/>
        <a:p>
          <a:pPr rtl="1"/>
          <a:endParaRPr lang="ar-SA"/>
        </a:p>
      </dgm:t>
    </dgm:pt>
    <dgm:pt modelId="{A8857A48-41CC-4D13-8429-2A7964959855}" type="pres">
      <dgm:prSet presAssocID="{5D1EE267-38EE-4BF1-AA69-9F24850F97F1}" presName="hierChild3" presStyleCnt="0"/>
      <dgm:spPr/>
    </dgm:pt>
    <dgm:pt modelId="{1599A649-35F5-47A1-81A2-AD99C488E733}" type="pres">
      <dgm:prSet presAssocID="{47778919-44DF-406D-B734-CA8FDEFF11AE}" presName="Name10" presStyleLbl="parChTrans1D2" presStyleIdx="3" presStyleCnt="4"/>
      <dgm:spPr/>
      <dgm:t>
        <a:bodyPr/>
        <a:lstStyle/>
        <a:p>
          <a:pPr rtl="1"/>
          <a:endParaRPr lang="ar-SA"/>
        </a:p>
      </dgm:t>
    </dgm:pt>
    <dgm:pt modelId="{DBD063AB-D2A1-4016-99B8-28BFBB84879A}" type="pres">
      <dgm:prSet presAssocID="{497838D6-52B6-461A-B970-75605D57B058}" presName="hierRoot2" presStyleCnt="0"/>
      <dgm:spPr/>
    </dgm:pt>
    <dgm:pt modelId="{A4E4B22A-4A8E-41E3-99FF-FA43AC81BE6F}" type="pres">
      <dgm:prSet presAssocID="{497838D6-52B6-461A-B970-75605D57B058}" presName="composite2" presStyleCnt="0"/>
      <dgm:spPr/>
    </dgm:pt>
    <dgm:pt modelId="{5E83465F-9C3B-49FC-83DB-8D972E8AA1FD}" type="pres">
      <dgm:prSet presAssocID="{497838D6-52B6-461A-B970-75605D57B058}" presName="background2" presStyleLbl="node2" presStyleIdx="3" presStyleCnt="4"/>
      <dgm:spPr/>
    </dgm:pt>
    <dgm:pt modelId="{C2E8C5C1-A504-411E-B281-374704B0AAC5}" type="pres">
      <dgm:prSet presAssocID="{497838D6-52B6-461A-B970-75605D57B058}" presName="text2" presStyleLbl="fgAcc2" presStyleIdx="3" presStyleCnt="4">
        <dgm:presLayoutVars>
          <dgm:chPref val="3"/>
        </dgm:presLayoutVars>
      </dgm:prSet>
      <dgm:spPr/>
      <dgm:t>
        <a:bodyPr/>
        <a:lstStyle/>
        <a:p>
          <a:pPr rtl="1"/>
          <a:endParaRPr lang="ar-SA"/>
        </a:p>
      </dgm:t>
    </dgm:pt>
    <dgm:pt modelId="{144ABF80-701E-4DE1-A7C0-F06FBCAE43B8}" type="pres">
      <dgm:prSet presAssocID="{497838D6-52B6-461A-B970-75605D57B058}" presName="hierChild3" presStyleCnt="0"/>
      <dgm:spPr/>
    </dgm:pt>
  </dgm:ptLst>
  <dgm:cxnLst>
    <dgm:cxn modelId="{65859D82-124B-4C73-B155-E9D2697937D5}" srcId="{E9AAE360-5F64-4D2A-AB9B-102C74DB1C22}" destId="{1426FCFD-02B8-4C38-841E-316CBF536E27}" srcOrd="0" destOrd="0" parTransId="{880E023D-C82B-4A2F-8E58-A7DE02AFD582}" sibTransId="{5D165240-F05D-4042-9DDB-CC76ED1454DE}"/>
    <dgm:cxn modelId="{7F77258A-15BD-4E54-8E99-0FCA3E1F1C39}" srcId="{E9AAE360-5F64-4D2A-AB9B-102C74DB1C22}" destId="{497838D6-52B6-461A-B970-75605D57B058}" srcOrd="3" destOrd="0" parTransId="{47778919-44DF-406D-B734-CA8FDEFF11AE}" sibTransId="{5F235303-750C-4D72-9F97-E38231694B1C}"/>
    <dgm:cxn modelId="{1508A653-0473-4474-9429-5651167FA39C}" type="presOf" srcId="{5D1EE267-38EE-4BF1-AA69-9F24850F97F1}" destId="{8013FC54-88DF-441C-B479-C80272C0F903}" srcOrd="0" destOrd="0" presId="urn:microsoft.com/office/officeart/2005/8/layout/hierarchy1"/>
    <dgm:cxn modelId="{0D55F68E-B41F-4DD4-832F-6377E5A678A1}" srcId="{A23DCF40-4406-4F76-BB4C-E7BD9F56A67B}" destId="{E9AAE360-5F64-4D2A-AB9B-102C74DB1C22}" srcOrd="0" destOrd="0" parTransId="{0287E1CD-8B75-406C-975A-3DF1DB3E3579}" sibTransId="{662436F0-8CF6-4C89-810B-4798871B5C47}"/>
    <dgm:cxn modelId="{A9B63FEB-1C9B-4F1B-9F65-2F25DFA46CDD}" type="presOf" srcId="{46B0AE95-7030-4289-8927-74FBC036C6AF}" destId="{CCA01551-A2B1-421E-A43E-900F28907BA0}" srcOrd="0" destOrd="0" presId="urn:microsoft.com/office/officeart/2005/8/layout/hierarchy1"/>
    <dgm:cxn modelId="{D3BF602F-57E0-4440-94B6-BB638E85403C}" type="presOf" srcId="{A23DCF40-4406-4F76-BB4C-E7BD9F56A67B}" destId="{C12BD107-8728-4C1B-98B0-EFCEC71D2CD1}" srcOrd="0" destOrd="0" presId="urn:microsoft.com/office/officeart/2005/8/layout/hierarchy1"/>
    <dgm:cxn modelId="{B4913854-0C25-496E-8FCF-05CA0273593F}" srcId="{E9AAE360-5F64-4D2A-AB9B-102C74DB1C22}" destId="{5D1EE267-38EE-4BF1-AA69-9F24850F97F1}" srcOrd="2" destOrd="0" parTransId="{AC06D401-F6CD-4AFB-8D51-21E0658DBF3E}" sibTransId="{C7082D7C-628A-4690-8D4A-322EE6E96EE9}"/>
    <dgm:cxn modelId="{82770BF1-75D2-4A73-B024-F24069767016}" type="presOf" srcId="{863489A2-5257-4A63-8F82-3F7E7291D7F5}" destId="{45EFFEE2-5EC0-4B6E-A755-A5EC4F8CE12A}" srcOrd="0" destOrd="0" presId="urn:microsoft.com/office/officeart/2005/8/layout/hierarchy1"/>
    <dgm:cxn modelId="{7848864D-40D8-4448-BFA2-CD5FE893C8FB}" type="presOf" srcId="{880E023D-C82B-4A2F-8E58-A7DE02AFD582}" destId="{7752BF40-2010-46E4-91B7-96F518310128}" srcOrd="0" destOrd="0" presId="urn:microsoft.com/office/officeart/2005/8/layout/hierarchy1"/>
    <dgm:cxn modelId="{B8E7D8B1-5555-4A7D-A574-CCD3E8ACE84F}" type="presOf" srcId="{497838D6-52B6-461A-B970-75605D57B058}" destId="{C2E8C5C1-A504-411E-B281-374704B0AAC5}" srcOrd="0" destOrd="0" presId="urn:microsoft.com/office/officeart/2005/8/layout/hierarchy1"/>
    <dgm:cxn modelId="{0A40DE4C-FC7E-4941-A991-BA83950C3DE7}" type="presOf" srcId="{47778919-44DF-406D-B734-CA8FDEFF11AE}" destId="{1599A649-35F5-47A1-81A2-AD99C488E733}" srcOrd="0" destOrd="0" presId="urn:microsoft.com/office/officeart/2005/8/layout/hierarchy1"/>
    <dgm:cxn modelId="{A6AC47BE-A260-4FE5-8C28-D75E80B01C55}" srcId="{E9AAE360-5F64-4D2A-AB9B-102C74DB1C22}" destId="{863489A2-5257-4A63-8F82-3F7E7291D7F5}" srcOrd="1" destOrd="0" parTransId="{46B0AE95-7030-4289-8927-74FBC036C6AF}" sibTransId="{25EF24C1-FABC-4FD0-A569-A1D862B36A24}"/>
    <dgm:cxn modelId="{974F57EE-1239-4555-921A-DFA81FB923C1}" type="presOf" srcId="{1426FCFD-02B8-4C38-841E-316CBF536E27}" destId="{9CDB66E0-43F7-4FB8-92E4-D23B43426358}" srcOrd="0" destOrd="0" presId="urn:microsoft.com/office/officeart/2005/8/layout/hierarchy1"/>
    <dgm:cxn modelId="{1D2E5F70-A798-4C75-88E5-641A71A3AC3B}" type="presOf" srcId="{AC06D401-F6CD-4AFB-8D51-21E0658DBF3E}" destId="{89A778DA-9FB0-4130-B90F-CFDDC14BE439}" srcOrd="0" destOrd="0" presId="urn:microsoft.com/office/officeart/2005/8/layout/hierarchy1"/>
    <dgm:cxn modelId="{E4D72D1B-4FAE-40B7-9AF4-A2CB3CA824D0}" type="presOf" srcId="{E9AAE360-5F64-4D2A-AB9B-102C74DB1C22}" destId="{DA22932D-9FBF-4F39-868D-75AA98D5E945}" srcOrd="0" destOrd="0" presId="urn:microsoft.com/office/officeart/2005/8/layout/hierarchy1"/>
    <dgm:cxn modelId="{95B5D386-DF3A-43F1-8548-5774B1F477DA}" type="presParOf" srcId="{C12BD107-8728-4C1B-98B0-EFCEC71D2CD1}" destId="{8C469FCE-A448-4BCE-A709-21AC005C4CC9}" srcOrd="0" destOrd="0" presId="urn:microsoft.com/office/officeart/2005/8/layout/hierarchy1"/>
    <dgm:cxn modelId="{D57E9ED0-5910-4371-B848-62300D41AF95}" type="presParOf" srcId="{8C469FCE-A448-4BCE-A709-21AC005C4CC9}" destId="{7ED7082F-8082-4B02-B4A3-AF83DEF9C1DB}" srcOrd="0" destOrd="0" presId="urn:microsoft.com/office/officeart/2005/8/layout/hierarchy1"/>
    <dgm:cxn modelId="{F653D4C8-BB97-4A54-B5A5-83FF30A83369}" type="presParOf" srcId="{7ED7082F-8082-4B02-B4A3-AF83DEF9C1DB}" destId="{8BBE7932-6B19-4A08-9622-4EAE94172E7D}" srcOrd="0" destOrd="0" presId="urn:microsoft.com/office/officeart/2005/8/layout/hierarchy1"/>
    <dgm:cxn modelId="{6820CB5B-2B27-42D2-A804-84D19ECDC88E}" type="presParOf" srcId="{7ED7082F-8082-4B02-B4A3-AF83DEF9C1DB}" destId="{DA22932D-9FBF-4F39-868D-75AA98D5E945}" srcOrd="1" destOrd="0" presId="urn:microsoft.com/office/officeart/2005/8/layout/hierarchy1"/>
    <dgm:cxn modelId="{EC654036-0C94-492D-92BE-19A29840D46F}" type="presParOf" srcId="{8C469FCE-A448-4BCE-A709-21AC005C4CC9}" destId="{5C29ABC2-3CBC-4EB9-9F5D-01AA70EAF669}" srcOrd="1" destOrd="0" presId="urn:microsoft.com/office/officeart/2005/8/layout/hierarchy1"/>
    <dgm:cxn modelId="{2F1E1947-9D1B-427B-94E5-E151724F8CB4}" type="presParOf" srcId="{5C29ABC2-3CBC-4EB9-9F5D-01AA70EAF669}" destId="{7752BF40-2010-46E4-91B7-96F518310128}" srcOrd="0" destOrd="0" presId="urn:microsoft.com/office/officeart/2005/8/layout/hierarchy1"/>
    <dgm:cxn modelId="{618EF8D1-A1F9-4C12-BF64-5F3F5059AC5E}" type="presParOf" srcId="{5C29ABC2-3CBC-4EB9-9F5D-01AA70EAF669}" destId="{5CF81B14-2FC6-4EE2-A9CF-9691AA04843A}" srcOrd="1" destOrd="0" presId="urn:microsoft.com/office/officeart/2005/8/layout/hierarchy1"/>
    <dgm:cxn modelId="{8DFC21B7-D001-4BFB-8A34-B7D625F5C66E}" type="presParOf" srcId="{5CF81B14-2FC6-4EE2-A9CF-9691AA04843A}" destId="{5E5D5410-BEDE-46C6-9A35-333F6092B9BA}" srcOrd="0" destOrd="0" presId="urn:microsoft.com/office/officeart/2005/8/layout/hierarchy1"/>
    <dgm:cxn modelId="{9260AD93-CF5A-4877-A9E7-4206C0396241}" type="presParOf" srcId="{5E5D5410-BEDE-46C6-9A35-333F6092B9BA}" destId="{7F7CE7C6-2817-4533-87B0-1CA656A3C5DB}" srcOrd="0" destOrd="0" presId="urn:microsoft.com/office/officeart/2005/8/layout/hierarchy1"/>
    <dgm:cxn modelId="{0B1A86EA-200B-478F-8FE3-D887E5B57A18}" type="presParOf" srcId="{5E5D5410-BEDE-46C6-9A35-333F6092B9BA}" destId="{9CDB66E0-43F7-4FB8-92E4-D23B43426358}" srcOrd="1" destOrd="0" presId="urn:microsoft.com/office/officeart/2005/8/layout/hierarchy1"/>
    <dgm:cxn modelId="{105E2524-39D5-4A41-8E5F-AF1ABD3734D8}" type="presParOf" srcId="{5CF81B14-2FC6-4EE2-A9CF-9691AA04843A}" destId="{900C087A-578D-4C3A-AEBF-6E1D494F03B5}" srcOrd="1" destOrd="0" presId="urn:microsoft.com/office/officeart/2005/8/layout/hierarchy1"/>
    <dgm:cxn modelId="{27711E07-5DD5-4C26-BEA8-1E99B7CE0602}" type="presParOf" srcId="{5C29ABC2-3CBC-4EB9-9F5D-01AA70EAF669}" destId="{CCA01551-A2B1-421E-A43E-900F28907BA0}" srcOrd="2" destOrd="0" presId="urn:microsoft.com/office/officeart/2005/8/layout/hierarchy1"/>
    <dgm:cxn modelId="{611C3231-0C89-48BB-B972-EAB1F403A793}" type="presParOf" srcId="{5C29ABC2-3CBC-4EB9-9F5D-01AA70EAF669}" destId="{D401F932-AE33-400D-A034-310A72A7DF08}" srcOrd="3" destOrd="0" presId="urn:microsoft.com/office/officeart/2005/8/layout/hierarchy1"/>
    <dgm:cxn modelId="{FE118DBB-2EAD-454F-A73E-9D073C62B915}" type="presParOf" srcId="{D401F932-AE33-400D-A034-310A72A7DF08}" destId="{9F06A67A-99E8-40FE-8EA9-A6050EBD67B8}" srcOrd="0" destOrd="0" presId="urn:microsoft.com/office/officeart/2005/8/layout/hierarchy1"/>
    <dgm:cxn modelId="{313E1A37-6838-43E1-A157-5E6659D902A7}" type="presParOf" srcId="{9F06A67A-99E8-40FE-8EA9-A6050EBD67B8}" destId="{3D573F82-D723-44BF-BA6E-4F6597010E13}" srcOrd="0" destOrd="0" presId="urn:microsoft.com/office/officeart/2005/8/layout/hierarchy1"/>
    <dgm:cxn modelId="{15F0DAF0-19A1-4915-86BE-6F76045F9852}" type="presParOf" srcId="{9F06A67A-99E8-40FE-8EA9-A6050EBD67B8}" destId="{45EFFEE2-5EC0-4B6E-A755-A5EC4F8CE12A}" srcOrd="1" destOrd="0" presId="urn:microsoft.com/office/officeart/2005/8/layout/hierarchy1"/>
    <dgm:cxn modelId="{FA866725-3475-4B98-8640-74C24C7FD765}" type="presParOf" srcId="{D401F932-AE33-400D-A034-310A72A7DF08}" destId="{C6941D0C-A283-4787-9AE3-9D060473318A}" srcOrd="1" destOrd="0" presId="urn:microsoft.com/office/officeart/2005/8/layout/hierarchy1"/>
    <dgm:cxn modelId="{4739F1C2-85E5-4B07-BC61-DA5EEBCEB144}" type="presParOf" srcId="{5C29ABC2-3CBC-4EB9-9F5D-01AA70EAF669}" destId="{89A778DA-9FB0-4130-B90F-CFDDC14BE439}" srcOrd="4" destOrd="0" presId="urn:microsoft.com/office/officeart/2005/8/layout/hierarchy1"/>
    <dgm:cxn modelId="{7890E83A-8117-46FD-AC99-A8B76CE8F2DF}" type="presParOf" srcId="{5C29ABC2-3CBC-4EB9-9F5D-01AA70EAF669}" destId="{A47FD40E-8865-4559-8C5B-A0D818D8A0B5}" srcOrd="5" destOrd="0" presId="urn:microsoft.com/office/officeart/2005/8/layout/hierarchy1"/>
    <dgm:cxn modelId="{D62D1EE7-EEDB-4681-B8D3-900F97A94165}" type="presParOf" srcId="{A47FD40E-8865-4559-8C5B-A0D818D8A0B5}" destId="{0B071404-C891-4D24-9A9F-86CAADE20045}" srcOrd="0" destOrd="0" presId="urn:microsoft.com/office/officeart/2005/8/layout/hierarchy1"/>
    <dgm:cxn modelId="{03EC2A7F-05DD-4A59-A47E-35A24BBF23C9}" type="presParOf" srcId="{0B071404-C891-4D24-9A9F-86CAADE20045}" destId="{B407528E-5D8F-4650-953E-E374CED2AA7D}" srcOrd="0" destOrd="0" presId="urn:microsoft.com/office/officeart/2005/8/layout/hierarchy1"/>
    <dgm:cxn modelId="{44E08918-EB56-4902-B472-C951C5983413}" type="presParOf" srcId="{0B071404-C891-4D24-9A9F-86CAADE20045}" destId="{8013FC54-88DF-441C-B479-C80272C0F903}" srcOrd="1" destOrd="0" presId="urn:microsoft.com/office/officeart/2005/8/layout/hierarchy1"/>
    <dgm:cxn modelId="{B766CC6A-2F01-416C-A70B-3B33DB8D52CD}" type="presParOf" srcId="{A47FD40E-8865-4559-8C5B-A0D818D8A0B5}" destId="{A8857A48-41CC-4D13-8429-2A7964959855}" srcOrd="1" destOrd="0" presId="urn:microsoft.com/office/officeart/2005/8/layout/hierarchy1"/>
    <dgm:cxn modelId="{56C6C2BC-7B26-434E-94C5-E432A96E30EF}" type="presParOf" srcId="{5C29ABC2-3CBC-4EB9-9F5D-01AA70EAF669}" destId="{1599A649-35F5-47A1-81A2-AD99C488E733}" srcOrd="6" destOrd="0" presId="urn:microsoft.com/office/officeart/2005/8/layout/hierarchy1"/>
    <dgm:cxn modelId="{0C87EE14-225F-42CC-AB3B-93326CF9B39D}" type="presParOf" srcId="{5C29ABC2-3CBC-4EB9-9F5D-01AA70EAF669}" destId="{DBD063AB-D2A1-4016-99B8-28BFBB84879A}" srcOrd="7" destOrd="0" presId="urn:microsoft.com/office/officeart/2005/8/layout/hierarchy1"/>
    <dgm:cxn modelId="{9FF66316-0AC1-47B6-BCAF-0C9B6D0975A2}" type="presParOf" srcId="{DBD063AB-D2A1-4016-99B8-28BFBB84879A}" destId="{A4E4B22A-4A8E-41E3-99FF-FA43AC81BE6F}" srcOrd="0" destOrd="0" presId="urn:microsoft.com/office/officeart/2005/8/layout/hierarchy1"/>
    <dgm:cxn modelId="{B35B45EB-51B9-452B-9C5A-6AC3E3660783}" type="presParOf" srcId="{A4E4B22A-4A8E-41E3-99FF-FA43AC81BE6F}" destId="{5E83465F-9C3B-49FC-83DB-8D972E8AA1FD}" srcOrd="0" destOrd="0" presId="urn:microsoft.com/office/officeart/2005/8/layout/hierarchy1"/>
    <dgm:cxn modelId="{3708C632-C105-47B6-B613-C1808E2B3F2C}" type="presParOf" srcId="{A4E4B22A-4A8E-41E3-99FF-FA43AC81BE6F}" destId="{C2E8C5C1-A504-411E-B281-374704B0AAC5}" srcOrd="1" destOrd="0" presId="urn:microsoft.com/office/officeart/2005/8/layout/hierarchy1"/>
    <dgm:cxn modelId="{778D2838-116B-4D7D-BF29-DF17449C6157}" type="presParOf" srcId="{DBD063AB-D2A1-4016-99B8-28BFBB84879A}" destId="{144ABF80-701E-4DE1-A7C0-F06FBCAE43B8}"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23DCF40-4406-4F76-BB4C-E7BD9F56A67B}"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pPr rtl="1"/>
          <a:endParaRPr lang="ar-SA"/>
        </a:p>
      </dgm:t>
    </dgm:pt>
    <dgm:pt modelId="{E9AAE360-5F64-4D2A-AB9B-102C74DB1C22}">
      <dgm:prSet phldrT="[نص]" custT="1"/>
      <dgm:spPr>
        <a:solidFill>
          <a:schemeClr val="accent3">
            <a:lumMod val="60000"/>
            <a:lumOff val="40000"/>
            <a:alpha val="90000"/>
          </a:schemeClr>
        </a:solidFill>
      </dgm:spPr>
      <dgm:t>
        <a:bodyPr/>
        <a:lstStyle/>
        <a:p>
          <a:pPr rtl="1"/>
          <a:r>
            <a:rPr lang="ar-SA" sz="3200" b="1" dirty="0" smtClean="0"/>
            <a:t>التصاميم شبه  التجريبية </a:t>
          </a:r>
          <a:endParaRPr lang="ar-SA" sz="3200" b="1" dirty="0"/>
        </a:p>
      </dgm:t>
    </dgm:pt>
    <dgm:pt modelId="{0287E1CD-8B75-406C-975A-3DF1DB3E3579}" type="parTrans" cxnId="{0D55F68E-B41F-4DD4-832F-6377E5A678A1}">
      <dgm:prSet/>
      <dgm:spPr/>
      <dgm:t>
        <a:bodyPr/>
        <a:lstStyle/>
        <a:p>
          <a:pPr rtl="1"/>
          <a:endParaRPr lang="ar-SA" sz="2400"/>
        </a:p>
      </dgm:t>
    </dgm:pt>
    <dgm:pt modelId="{662436F0-8CF6-4C89-810B-4798871B5C47}" type="sibTrans" cxnId="{0D55F68E-B41F-4DD4-832F-6377E5A678A1}">
      <dgm:prSet/>
      <dgm:spPr/>
      <dgm:t>
        <a:bodyPr/>
        <a:lstStyle/>
        <a:p>
          <a:pPr rtl="1"/>
          <a:endParaRPr lang="ar-SA" sz="2400"/>
        </a:p>
      </dgm:t>
    </dgm:pt>
    <dgm:pt modelId="{5D1EE267-38EE-4BF1-AA69-9F24850F97F1}">
      <dgm:prSet phldrT="[نص]" custT="1"/>
      <dgm:spPr>
        <a:solidFill>
          <a:schemeClr val="accent2">
            <a:lumMod val="20000"/>
            <a:lumOff val="80000"/>
            <a:alpha val="90000"/>
          </a:schemeClr>
        </a:solidFill>
      </dgm:spPr>
      <dgm:t>
        <a:bodyPr/>
        <a:lstStyle/>
        <a:p>
          <a:pPr rtl="1"/>
          <a:r>
            <a:rPr lang="ar-SA" sz="2400" dirty="0" smtClean="0"/>
            <a:t>تصميم المجموعة الواحدة باختبار قبلي وبعدي</a:t>
          </a:r>
          <a:endParaRPr lang="ar-SA" sz="2400" dirty="0"/>
        </a:p>
      </dgm:t>
    </dgm:pt>
    <dgm:pt modelId="{AC06D401-F6CD-4AFB-8D51-21E0658DBF3E}" type="parTrans" cxnId="{B4913854-0C25-496E-8FCF-05CA0273593F}">
      <dgm:prSet/>
      <dgm:spPr/>
      <dgm:t>
        <a:bodyPr/>
        <a:lstStyle/>
        <a:p>
          <a:pPr rtl="1"/>
          <a:endParaRPr lang="ar-SA" sz="2400"/>
        </a:p>
      </dgm:t>
    </dgm:pt>
    <dgm:pt modelId="{C7082D7C-628A-4690-8D4A-322EE6E96EE9}" type="sibTrans" cxnId="{B4913854-0C25-496E-8FCF-05CA0273593F}">
      <dgm:prSet/>
      <dgm:spPr/>
      <dgm:t>
        <a:bodyPr/>
        <a:lstStyle/>
        <a:p>
          <a:pPr rtl="1"/>
          <a:endParaRPr lang="ar-SA" sz="2400"/>
        </a:p>
      </dgm:t>
    </dgm:pt>
    <dgm:pt modelId="{497838D6-52B6-461A-B970-75605D57B058}">
      <dgm:prSet phldrT="[نص]" custT="1"/>
      <dgm:spPr>
        <a:solidFill>
          <a:srgbClr val="FFC000">
            <a:alpha val="90000"/>
          </a:srgbClr>
        </a:solidFill>
      </dgm:spPr>
      <dgm:t>
        <a:bodyPr/>
        <a:lstStyle/>
        <a:p>
          <a:pPr rtl="1"/>
          <a:r>
            <a:rPr lang="ar-SA" sz="2400" dirty="0" smtClean="0"/>
            <a:t>تصميم المجموعة الواحدة باختبار بعدي</a:t>
          </a:r>
          <a:endParaRPr lang="ar-SA" sz="2400" dirty="0"/>
        </a:p>
      </dgm:t>
    </dgm:pt>
    <dgm:pt modelId="{47778919-44DF-406D-B734-CA8FDEFF11AE}" type="parTrans" cxnId="{7F77258A-15BD-4E54-8E99-0FCA3E1F1C39}">
      <dgm:prSet/>
      <dgm:spPr/>
      <dgm:t>
        <a:bodyPr/>
        <a:lstStyle/>
        <a:p>
          <a:pPr rtl="1"/>
          <a:endParaRPr lang="ar-SA" sz="2400"/>
        </a:p>
      </dgm:t>
    </dgm:pt>
    <dgm:pt modelId="{5F235303-750C-4D72-9F97-E38231694B1C}" type="sibTrans" cxnId="{7F77258A-15BD-4E54-8E99-0FCA3E1F1C39}">
      <dgm:prSet/>
      <dgm:spPr/>
      <dgm:t>
        <a:bodyPr/>
        <a:lstStyle/>
        <a:p>
          <a:pPr rtl="1"/>
          <a:endParaRPr lang="ar-SA" sz="2400"/>
        </a:p>
      </dgm:t>
    </dgm:pt>
    <dgm:pt modelId="{07573621-42FB-45C1-95E2-651E25AC762F}">
      <dgm:prSet custT="1"/>
      <dgm:spPr>
        <a:solidFill>
          <a:schemeClr val="accent4">
            <a:lumMod val="40000"/>
            <a:lumOff val="60000"/>
            <a:alpha val="90000"/>
          </a:schemeClr>
        </a:solidFill>
      </dgm:spPr>
      <dgm:t>
        <a:bodyPr/>
        <a:lstStyle/>
        <a:p>
          <a:pPr rtl="1"/>
          <a:r>
            <a:rPr lang="ar-SA" sz="2400" dirty="0" smtClean="0"/>
            <a:t>تصميم المجموعتين غير المتكافئتين باختبار بعدي</a:t>
          </a:r>
          <a:endParaRPr lang="ar-SA" sz="2400" dirty="0"/>
        </a:p>
      </dgm:t>
    </dgm:pt>
    <dgm:pt modelId="{2A4B708E-12F0-4380-AE9B-B97483B48AE9}" type="parTrans" cxnId="{B30A27AF-B890-4FA4-BE33-6672D92037FA}">
      <dgm:prSet/>
      <dgm:spPr/>
      <dgm:t>
        <a:bodyPr/>
        <a:lstStyle/>
        <a:p>
          <a:pPr rtl="1"/>
          <a:endParaRPr lang="ar-SA" sz="2400"/>
        </a:p>
      </dgm:t>
    </dgm:pt>
    <dgm:pt modelId="{CF707FC2-658D-46D7-9EC6-962081DC09D8}" type="sibTrans" cxnId="{B30A27AF-B890-4FA4-BE33-6672D92037FA}">
      <dgm:prSet/>
      <dgm:spPr/>
      <dgm:t>
        <a:bodyPr/>
        <a:lstStyle/>
        <a:p>
          <a:pPr rtl="1"/>
          <a:endParaRPr lang="ar-SA" sz="2400"/>
        </a:p>
      </dgm:t>
    </dgm:pt>
    <dgm:pt modelId="{61E6A79E-6E6A-46CC-B4C6-C87ADE3C536C}">
      <dgm:prSet custT="1"/>
      <dgm:spPr>
        <a:solidFill>
          <a:schemeClr val="accent5">
            <a:lumMod val="40000"/>
            <a:lumOff val="60000"/>
            <a:alpha val="90000"/>
          </a:schemeClr>
        </a:solidFill>
      </dgm:spPr>
      <dgm:t>
        <a:bodyPr/>
        <a:lstStyle/>
        <a:p>
          <a:pPr rtl="1"/>
          <a:r>
            <a:rPr lang="ar-SA" sz="2400" dirty="0" smtClean="0"/>
            <a:t>تصميم المجموعتين غير المتكافئتين باختبار قبلي وبعدي</a:t>
          </a:r>
          <a:endParaRPr lang="ar-SA" sz="2400" dirty="0"/>
        </a:p>
      </dgm:t>
    </dgm:pt>
    <dgm:pt modelId="{53A47CC4-7434-4D2C-97D3-34F4E8EB73E5}" type="parTrans" cxnId="{5219E47C-D382-479E-8E8D-20B6FA374D71}">
      <dgm:prSet/>
      <dgm:spPr/>
      <dgm:t>
        <a:bodyPr/>
        <a:lstStyle/>
        <a:p>
          <a:pPr rtl="1"/>
          <a:endParaRPr lang="ar-SA" sz="2400"/>
        </a:p>
      </dgm:t>
    </dgm:pt>
    <dgm:pt modelId="{621F241E-CDD7-4CEF-B3E8-0CE280C1D84E}" type="sibTrans" cxnId="{5219E47C-D382-479E-8E8D-20B6FA374D71}">
      <dgm:prSet/>
      <dgm:spPr/>
      <dgm:t>
        <a:bodyPr/>
        <a:lstStyle/>
        <a:p>
          <a:pPr rtl="1"/>
          <a:endParaRPr lang="ar-SA" sz="2400"/>
        </a:p>
      </dgm:t>
    </dgm:pt>
    <dgm:pt modelId="{C12BD107-8728-4C1B-98B0-EFCEC71D2CD1}" type="pres">
      <dgm:prSet presAssocID="{A23DCF40-4406-4F76-BB4C-E7BD9F56A67B}" presName="hierChild1" presStyleCnt="0">
        <dgm:presLayoutVars>
          <dgm:chPref val="1"/>
          <dgm:dir/>
          <dgm:animOne val="branch"/>
          <dgm:animLvl val="lvl"/>
          <dgm:resizeHandles/>
        </dgm:presLayoutVars>
      </dgm:prSet>
      <dgm:spPr/>
      <dgm:t>
        <a:bodyPr/>
        <a:lstStyle/>
        <a:p>
          <a:pPr rtl="1"/>
          <a:endParaRPr lang="ar-SA"/>
        </a:p>
      </dgm:t>
    </dgm:pt>
    <dgm:pt modelId="{8C469FCE-A448-4BCE-A709-21AC005C4CC9}" type="pres">
      <dgm:prSet presAssocID="{E9AAE360-5F64-4D2A-AB9B-102C74DB1C22}" presName="hierRoot1" presStyleCnt="0"/>
      <dgm:spPr/>
    </dgm:pt>
    <dgm:pt modelId="{7ED7082F-8082-4B02-B4A3-AF83DEF9C1DB}" type="pres">
      <dgm:prSet presAssocID="{E9AAE360-5F64-4D2A-AB9B-102C74DB1C22}" presName="composite" presStyleCnt="0"/>
      <dgm:spPr/>
    </dgm:pt>
    <dgm:pt modelId="{8BBE7932-6B19-4A08-9622-4EAE94172E7D}" type="pres">
      <dgm:prSet presAssocID="{E9AAE360-5F64-4D2A-AB9B-102C74DB1C22}" presName="background" presStyleLbl="node0" presStyleIdx="0" presStyleCnt="1"/>
      <dgm:spPr>
        <a:solidFill>
          <a:schemeClr val="accent3">
            <a:lumMod val="75000"/>
          </a:schemeClr>
        </a:solidFill>
      </dgm:spPr>
    </dgm:pt>
    <dgm:pt modelId="{DA22932D-9FBF-4F39-868D-75AA98D5E945}" type="pres">
      <dgm:prSet presAssocID="{E9AAE360-5F64-4D2A-AB9B-102C74DB1C22}" presName="text" presStyleLbl="fgAcc0" presStyleIdx="0" presStyleCnt="1" custScaleX="154882">
        <dgm:presLayoutVars>
          <dgm:chPref val="3"/>
        </dgm:presLayoutVars>
      </dgm:prSet>
      <dgm:spPr/>
      <dgm:t>
        <a:bodyPr/>
        <a:lstStyle/>
        <a:p>
          <a:pPr rtl="1"/>
          <a:endParaRPr lang="ar-SA"/>
        </a:p>
      </dgm:t>
    </dgm:pt>
    <dgm:pt modelId="{5C29ABC2-3CBC-4EB9-9F5D-01AA70EAF669}" type="pres">
      <dgm:prSet presAssocID="{E9AAE360-5F64-4D2A-AB9B-102C74DB1C22}" presName="hierChild2" presStyleCnt="0"/>
      <dgm:spPr/>
    </dgm:pt>
    <dgm:pt modelId="{3747A774-F572-4293-956C-7682D3A58F75}" type="pres">
      <dgm:prSet presAssocID="{53A47CC4-7434-4D2C-97D3-34F4E8EB73E5}" presName="Name10" presStyleLbl="parChTrans1D2" presStyleIdx="0" presStyleCnt="4"/>
      <dgm:spPr/>
      <dgm:t>
        <a:bodyPr/>
        <a:lstStyle/>
        <a:p>
          <a:pPr rtl="1"/>
          <a:endParaRPr lang="ar-SA"/>
        </a:p>
      </dgm:t>
    </dgm:pt>
    <dgm:pt modelId="{7D74AD5D-37E2-4723-A483-714171D5D863}" type="pres">
      <dgm:prSet presAssocID="{61E6A79E-6E6A-46CC-B4C6-C87ADE3C536C}" presName="hierRoot2" presStyleCnt="0"/>
      <dgm:spPr/>
    </dgm:pt>
    <dgm:pt modelId="{A2B98C1F-9E0C-4019-B7F8-30CE21ECFB18}" type="pres">
      <dgm:prSet presAssocID="{61E6A79E-6E6A-46CC-B4C6-C87ADE3C536C}" presName="composite2" presStyleCnt="0"/>
      <dgm:spPr/>
    </dgm:pt>
    <dgm:pt modelId="{DF43C9BD-D8CA-473D-81D4-B46DFFB7445B}" type="pres">
      <dgm:prSet presAssocID="{61E6A79E-6E6A-46CC-B4C6-C87ADE3C536C}" presName="background2" presStyleLbl="node2" presStyleIdx="0" presStyleCnt="4"/>
      <dgm:spPr>
        <a:solidFill>
          <a:schemeClr val="accent5">
            <a:lumMod val="75000"/>
          </a:schemeClr>
        </a:solidFill>
      </dgm:spPr>
    </dgm:pt>
    <dgm:pt modelId="{B04897F9-CBFD-4E2A-9DB6-2AF2311008C2}" type="pres">
      <dgm:prSet presAssocID="{61E6A79E-6E6A-46CC-B4C6-C87ADE3C536C}" presName="text2" presStyleLbl="fgAcc2" presStyleIdx="0" presStyleCnt="4" custScaleY="178422">
        <dgm:presLayoutVars>
          <dgm:chPref val="3"/>
        </dgm:presLayoutVars>
      </dgm:prSet>
      <dgm:spPr/>
      <dgm:t>
        <a:bodyPr/>
        <a:lstStyle/>
        <a:p>
          <a:pPr rtl="1"/>
          <a:endParaRPr lang="ar-SA"/>
        </a:p>
      </dgm:t>
    </dgm:pt>
    <dgm:pt modelId="{AC25191C-DABE-4205-A99E-3D0E46241A2F}" type="pres">
      <dgm:prSet presAssocID="{61E6A79E-6E6A-46CC-B4C6-C87ADE3C536C}" presName="hierChild3" presStyleCnt="0"/>
      <dgm:spPr/>
    </dgm:pt>
    <dgm:pt modelId="{BF106102-12FF-40E4-A33F-EDACFD970BB8}" type="pres">
      <dgm:prSet presAssocID="{2A4B708E-12F0-4380-AE9B-B97483B48AE9}" presName="Name10" presStyleLbl="parChTrans1D2" presStyleIdx="1" presStyleCnt="4"/>
      <dgm:spPr/>
      <dgm:t>
        <a:bodyPr/>
        <a:lstStyle/>
        <a:p>
          <a:pPr rtl="1"/>
          <a:endParaRPr lang="ar-SA"/>
        </a:p>
      </dgm:t>
    </dgm:pt>
    <dgm:pt modelId="{D0C2E73B-4A1F-41CC-99F5-34A4BA922819}" type="pres">
      <dgm:prSet presAssocID="{07573621-42FB-45C1-95E2-651E25AC762F}" presName="hierRoot2" presStyleCnt="0"/>
      <dgm:spPr/>
    </dgm:pt>
    <dgm:pt modelId="{47146653-370D-4525-85C0-CD178E17ACAC}" type="pres">
      <dgm:prSet presAssocID="{07573621-42FB-45C1-95E2-651E25AC762F}" presName="composite2" presStyleCnt="0"/>
      <dgm:spPr/>
    </dgm:pt>
    <dgm:pt modelId="{CA188468-B975-4C6F-83AF-39AE1C89EF97}" type="pres">
      <dgm:prSet presAssocID="{07573621-42FB-45C1-95E2-651E25AC762F}" presName="background2" presStyleLbl="node2" presStyleIdx="1" presStyleCnt="4"/>
      <dgm:spPr>
        <a:solidFill>
          <a:schemeClr val="accent4">
            <a:lumMod val="60000"/>
            <a:lumOff val="40000"/>
          </a:schemeClr>
        </a:solidFill>
      </dgm:spPr>
    </dgm:pt>
    <dgm:pt modelId="{FF285741-8636-4F3E-B361-D9045600D85F}" type="pres">
      <dgm:prSet presAssocID="{07573621-42FB-45C1-95E2-651E25AC762F}" presName="text2" presStyleLbl="fgAcc2" presStyleIdx="1" presStyleCnt="4" custScaleY="172470">
        <dgm:presLayoutVars>
          <dgm:chPref val="3"/>
        </dgm:presLayoutVars>
      </dgm:prSet>
      <dgm:spPr/>
      <dgm:t>
        <a:bodyPr/>
        <a:lstStyle/>
        <a:p>
          <a:pPr rtl="1"/>
          <a:endParaRPr lang="ar-SA"/>
        </a:p>
      </dgm:t>
    </dgm:pt>
    <dgm:pt modelId="{A787D26E-D7D0-4EB9-9EAF-E58564FFC240}" type="pres">
      <dgm:prSet presAssocID="{07573621-42FB-45C1-95E2-651E25AC762F}" presName="hierChild3" presStyleCnt="0"/>
      <dgm:spPr/>
    </dgm:pt>
    <dgm:pt modelId="{89A778DA-9FB0-4130-B90F-CFDDC14BE439}" type="pres">
      <dgm:prSet presAssocID="{AC06D401-F6CD-4AFB-8D51-21E0658DBF3E}" presName="Name10" presStyleLbl="parChTrans1D2" presStyleIdx="2" presStyleCnt="4"/>
      <dgm:spPr/>
      <dgm:t>
        <a:bodyPr/>
        <a:lstStyle/>
        <a:p>
          <a:pPr rtl="1"/>
          <a:endParaRPr lang="ar-SA"/>
        </a:p>
      </dgm:t>
    </dgm:pt>
    <dgm:pt modelId="{A47FD40E-8865-4559-8C5B-A0D818D8A0B5}" type="pres">
      <dgm:prSet presAssocID="{5D1EE267-38EE-4BF1-AA69-9F24850F97F1}" presName="hierRoot2" presStyleCnt="0"/>
      <dgm:spPr/>
    </dgm:pt>
    <dgm:pt modelId="{0B071404-C891-4D24-9A9F-86CAADE20045}" type="pres">
      <dgm:prSet presAssocID="{5D1EE267-38EE-4BF1-AA69-9F24850F97F1}" presName="composite2" presStyleCnt="0"/>
      <dgm:spPr/>
    </dgm:pt>
    <dgm:pt modelId="{B407528E-5D8F-4650-953E-E374CED2AA7D}" type="pres">
      <dgm:prSet presAssocID="{5D1EE267-38EE-4BF1-AA69-9F24850F97F1}" presName="background2" presStyleLbl="node2" presStyleIdx="2" presStyleCnt="4"/>
      <dgm:spPr>
        <a:solidFill>
          <a:schemeClr val="accent2">
            <a:lumMod val="60000"/>
            <a:lumOff val="40000"/>
          </a:schemeClr>
        </a:solidFill>
      </dgm:spPr>
    </dgm:pt>
    <dgm:pt modelId="{8013FC54-88DF-441C-B479-C80272C0F903}" type="pres">
      <dgm:prSet presAssocID="{5D1EE267-38EE-4BF1-AA69-9F24850F97F1}" presName="text2" presStyleLbl="fgAcc2" presStyleIdx="2" presStyleCnt="4" custScaleY="179588">
        <dgm:presLayoutVars>
          <dgm:chPref val="3"/>
        </dgm:presLayoutVars>
      </dgm:prSet>
      <dgm:spPr/>
      <dgm:t>
        <a:bodyPr/>
        <a:lstStyle/>
        <a:p>
          <a:pPr rtl="1"/>
          <a:endParaRPr lang="ar-SA"/>
        </a:p>
      </dgm:t>
    </dgm:pt>
    <dgm:pt modelId="{A8857A48-41CC-4D13-8429-2A7964959855}" type="pres">
      <dgm:prSet presAssocID="{5D1EE267-38EE-4BF1-AA69-9F24850F97F1}" presName="hierChild3" presStyleCnt="0"/>
      <dgm:spPr/>
    </dgm:pt>
    <dgm:pt modelId="{1599A649-35F5-47A1-81A2-AD99C488E733}" type="pres">
      <dgm:prSet presAssocID="{47778919-44DF-406D-B734-CA8FDEFF11AE}" presName="Name10" presStyleLbl="parChTrans1D2" presStyleIdx="3" presStyleCnt="4"/>
      <dgm:spPr/>
      <dgm:t>
        <a:bodyPr/>
        <a:lstStyle/>
        <a:p>
          <a:pPr rtl="1"/>
          <a:endParaRPr lang="ar-SA"/>
        </a:p>
      </dgm:t>
    </dgm:pt>
    <dgm:pt modelId="{DBD063AB-D2A1-4016-99B8-28BFBB84879A}" type="pres">
      <dgm:prSet presAssocID="{497838D6-52B6-461A-B970-75605D57B058}" presName="hierRoot2" presStyleCnt="0"/>
      <dgm:spPr/>
    </dgm:pt>
    <dgm:pt modelId="{A4E4B22A-4A8E-41E3-99FF-FA43AC81BE6F}" type="pres">
      <dgm:prSet presAssocID="{497838D6-52B6-461A-B970-75605D57B058}" presName="composite2" presStyleCnt="0"/>
      <dgm:spPr/>
    </dgm:pt>
    <dgm:pt modelId="{5E83465F-9C3B-49FC-83DB-8D972E8AA1FD}" type="pres">
      <dgm:prSet presAssocID="{497838D6-52B6-461A-B970-75605D57B058}" presName="background2" presStyleLbl="node2" presStyleIdx="3" presStyleCnt="4"/>
      <dgm:spPr>
        <a:solidFill>
          <a:srgbClr val="FFFF00"/>
        </a:solidFill>
      </dgm:spPr>
    </dgm:pt>
    <dgm:pt modelId="{C2E8C5C1-A504-411E-B281-374704B0AAC5}" type="pres">
      <dgm:prSet presAssocID="{497838D6-52B6-461A-B970-75605D57B058}" presName="text2" presStyleLbl="fgAcc2" presStyleIdx="3" presStyleCnt="4" custScaleY="173636">
        <dgm:presLayoutVars>
          <dgm:chPref val="3"/>
        </dgm:presLayoutVars>
      </dgm:prSet>
      <dgm:spPr/>
      <dgm:t>
        <a:bodyPr/>
        <a:lstStyle/>
        <a:p>
          <a:pPr rtl="1"/>
          <a:endParaRPr lang="ar-SA"/>
        </a:p>
      </dgm:t>
    </dgm:pt>
    <dgm:pt modelId="{144ABF80-701E-4DE1-A7C0-F06FBCAE43B8}" type="pres">
      <dgm:prSet presAssocID="{497838D6-52B6-461A-B970-75605D57B058}" presName="hierChild3" presStyleCnt="0"/>
      <dgm:spPr/>
    </dgm:pt>
  </dgm:ptLst>
  <dgm:cxnLst>
    <dgm:cxn modelId="{8F80606D-5139-46EF-A64E-66532DEE20AA}" type="presOf" srcId="{AC06D401-F6CD-4AFB-8D51-21E0658DBF3E}" destId="{89A778DA-9FB0-4130-B90F-CFDDC14BE439}" srcOrd="0" destOrd="0" presId="urn:microsoft.com/office/officeart/2005/8/layout/hierarchy1"/>
    <dgm:cxn modelId="{CD241A30-73F8-4D52-814B-7FB06D3C4215}" type="presOf" srcId="{2A4B708E-12F0-4380-AE9B-B97483B48AE9}" destId="{BF106102-12FF-40E4-A33F-EDACFD970BB8}" srcOrd="0" destOrd="0" presId="urn:microsoft.com/office/officeart/2005/8/layout/hierarchy1"/>
    <dgm:cxn modelId="{0D55F68E-B41F-4DD4-832F-6377E5A678A1}" srcId="{A23DCF40-4406-4F76-BB4C-E7BD9F56A67B}" destId="{E9AAE360-5F64-4D2A-AB9B-102C74DB1C22}" srcOrd="0" destOrd="0" parTransId="{0287E1CD-8B75-406C-975A-3DF1DB3E3579}" sibTransId="{662436F0-8CF6-4C89-810B-4798871B5C47}"/>
    <dgm:cxn modelId="{82644E71-D9A4-4EB1-ACBC-A156E2EFCF23}" type="presOf" srcId="{47778919-44DF-406D-B734-CA8FDEFF11AE}" destId="{1599A649-35F5-47A1-81A2-AD99C488E733}" srcOrd="0" destOrd="0" presId="urn:microsoft.com/office/officeart/2005/8/layout/hierarchy1"/>
    <dgm:cxn modelId="{5219E47C-D382-479E-8E8D-20B6FA374D71}" srcId="{E9AAE360-5F64-4D2A-AB9B-102C74DB1C22}" destId="{61E6A79E-6E6A-46CC-B4C6-C87ADE3C536C}" srcOrd="0" destOrd="0" parTransId="{53A47CC4-7434-4D2C-97D3-34F4E8EB73E5}" sibTransId="{621F241E-CDD7-4CEF-B3E8-0CE280C1D84E}"/>
    <dgm:cxn modelId="{B4913854-0C25-496E-8FCF-05CA0273593F}" srcId="{E9AAE360-5F64-4D2A-AB9B-102C74DB1C22}" destId="{5D1EE267-38EE-4BF1-AA69-9F24850F97F1}" srcOrd="2" destOrd="0" parTransId="{AC06D401-F6CD-4AFB-8D51-21E0658DBF3E}" sibTransId="{C7082D7C-628A-4690-8D4A-322EE6E96EE9}"/>
    <dgm:cxn modelId="{D7D942E8-A9A4-445A-B0D2-BC17F448E442}" type="presOf" srcId="{497838D6-52B6-461A-B970-75605D57B058}" destId="{C2E8C5C1-A504-411E-B281-374704B0AAC5}" srcOrd="0" destOrd="0" presId="urn:microsoft.com/office/officeart/2005/8/layout/hierarchy1"/>
    <dgm:cxn modelId="{BD4C9313-065D-438A-808D-1800E92BF1DF}" type="presOf" srcId="{53A47CC4-7434-4D2C-97D3-34F4E8EB73E5}" destId="{3747A774-F572-4293-956C-7682D3A58F75}" srcOrd="0" destOrd="0" presId="urn:microsoft.com/office/officeart/2005/8/layout/hierarchy1"/>
    <dgm:cxn modelId="{27073628-1BE3-441A-A20D-AE416CF20048}" type="presOf" srcId="{61E6A79E-6E6A-46CC-B4C6-C87ADE3C536C}" destId="{B04897F9-CBFD-4E2A-9DB6-2AF2311008C2}" srcOrd="0" destOrd="0" presId="urn:microsoft.com/office/officeart/2005/8/layout/hierarchy1"/>
    <dgm:cxn modelId="{B30A27AF-B890-4FA4-BE33-6672D92037FA}" srcId="{E9AAE360-5F64-4D2A-AB9B-102C74DB1C22}" destId="{07573621-42FB-45C1-95E2-651E25AC762F}" srcOrd="1" destOrd="0" parTransId="{2A4B708E-12F0-4380-AE9B-B97483B48AE9}" sibTransId="{CF707FC2-658D-46D7-9EC6-962081DC09D8}"/>
    <dgm:cxn modelId="{768BC2D2-C46E-420C-AE0B-D76E2CF51B23}" type="presOf" srcId="{5D1EE267-38EE-4BF1-AA69-9F24850F97F1}" destId="{8013FC54-88DF-441C-B479-C80272C0F903}" srcOrd="0" destOrd="0" presId="urn:microsoft.com/office/officeart/2005/8/layout/hierarchy1"/>
    <dgm:cxn modelId="{7AF3B2EB-A0D0-48DE-A27C-93539B2A9E18}" type="presOf" srcId="{A23DCF40-4406-4F76-BB4C-E7BD9F56A67B}" destId="{C12BD107-8728-4C1B-98B0-EFCEC71D2CD1}" srcOrd="0" destOrd="0" presId="urn:microsoft.com/office/officeart/2005/8/layout/hierarchy1"/>
    <dgm:cxn modelId="{BA69ED9C-0348-4054-8787-7391829F8A4D}" type="presOf" srcId="{E9AAE360-5F64-4D2A-AB9B-102C74DB1C22}" destId="{DA22932D-9FBF-4F39-868D-75AA98D5E945}" srcOrd="0" destOrd="0" presId="urn:microsoft.com/office/officeart/2005/8/layout/hierarchy1"/>
    <dgm:cxn modelId="{7F77258A-15BD-4E54-8E99-0FCA3E1F1C39}" srcId="{E9AAE360-5F64-4D2A-AB9B-102C74DB1C22}" destId="{497838D6-52B6-461A-B970-75605D57B058}" srcOrd="3" destOrd="0" parTransId="{47778919-44DF-406D-B734-CA8FDEFF11AE}" sibTransId="{5F235303-750C-4D72-9F97-E38231694B1C}"/>
    <dgm:cxn modelId="{1107B3E5-567A-4303-ADE4-5FBCC9196C0E}" type="presOf" srcId="{07573621-42FB-45C1-95E2-651E25AC762F}" destId="{FF285741-8636-4F3E-B361-D9045600D85F}" srcOrd="0" destOrd="0" presId="urn:microsoft.com/office/officeart/2005/8/layout/hierarchy1"/>
    <dgm:cxn modelId="{3E6FDEAF-A4F9-4B6E-97BB-C9A638B54F02}" type="presParOf" srcId="{C12BD107-8728-4C1B-98B0-EFCEC71D2CD1}" destId="{8C469FCE-A448-4BCE-A709-21AC005C4CC9}" srcOrd="0" destOrd="0" presId="urn:microsoft.com/office/officeart/2005/8/layout/hierarchy1"/>
    <dgm:cxn modelId="{58DDCA39-8B5B-40BF-9383-5399D6B4774F}" type="presParOf" srcId="{8C469FCE-A448-4BCE-A709-21AC005C4CC9}" destId="{7ED7082F-8082-4B02-B4A3-AF83DEF9C1DB}" srcOrd="0" destOrd="0" presId="urn:microsoft.com/office/officeart/2005/8/layout/hierarchy1"/>
    <dgm:cxn modelId="{53A875CC-B65B-427D-9598-FE68F7D11172}" type="presParOf" srcId="{7ED7082F-8082-4B02-B4A3-AF83DEF9C1DB}" destId="{8BBE7932-6B19-4A08-9622-4EAE94172E7D}" srcOrd="0" destOrd="0" presId="urn:microsoft.com/office/officeart/2005/8/layout/hierarchy1"/>
    <dgm:cxn modelId="{28B4F426-8B94-4C7B-9215-F91CA68336DC}" type="presParOf" srcId="{7ED7082F-8082-4B02-B4A3-AF83DEF9C1DB}" destId="{DA22932D-9FBF-4F39-868D-75AA98D5E945}" srcOrd="1" destOrd="0" presId="urn:microsoft.com/office/officeart/2005/8/layout/hierarchy1"/>
    <dgm:cxn modelId="{535EA6F8-DD30-42A4-9C0D-D6872596FC1F}" type="presParOf" srcId="{8C469FCE-A448-4BCE-A709-21AC005C4CC9}" destId="{5C29ABC2-3CBC-4EB9-9F5D-01AA70EAF669}" srcOrd="1" destOrd="0" presId="urn:microsoft.com/office/officeart/2005/8/layout/hierarchy1"/>
    <dgm:cxn modelId="{212F2DBC-7834-4CAC-BDCE-4B1168B545D5}" type="presParOf" srcId="{5C29ABC2-3CBC-4EB9-9F5D-01AA70EAF669}" destId="{3747A774-F572-4293-956C-7682D3A58F75}" srcOrd="0" destOrd="0" presId="urn:microsoft.com/office/officeart/2005/8/layout/hierarchy1"/>
    <dgm:cxn modelId="{8798CD58-9698-4C7F-8A0F-F11F231348B9}" type="presParOf" srcId="{5C29ABC2-3CBC-4EB9-9F5D-01AA70EAF669}" destId="{7D74AD5D-37E2-4723-A483-714171D5D863}" srcOrd="1" destOrd="0" presId="urn:microsoft.com/office/officeart/2005/8/layout/hierarchy1"/>
    <dgm:cxn modelId="{C32AD5C4-9B29-4B77-8A86-39058F804E0C}" type="presParOf" srcId="{7D74AD5D-37E2-4723-A483-714171D5D863}" destId="{A2B98C1F-9E0C-4019-B7F8-30CE21ECFB18}" srcOrd="0" destOrd="0" presId="urn:microsoft.com/office/officeart/2005/8/layout/hierarchy1"/>
    <dgm:cxn modelId="{D8061BD4-A3ED-48FD-8C0E-9812E67567C5}" type="presParOf" srcId="{A2B98C1F-9E0C-4019-B7F8-30CE21ECFB18}" destId="{DF43C9BD-D8CA-473D-81D4-B46DFFB7445B}" srcOrd="0" destOrd="0" presId="urn:microsoft.com/office/officeart/2005/8/layout/hierarchy1"/>
    <dgm:cxn modelId="{E1144C90-0911-4145-A9D7-F74F9499F27E}" type="presParOf" srcId="{A2B98C1F-9E0C-4019-B7F8-30CE21ECFB18}" destId="{B04897F9-CBFD-4E2A-9DB6-2AF2311008C2}" srcOrd="1" destOrd="0" presId="urn:microsoft.com/office/officeart/2005/8/layout/hierarchy1"/>
    <dgm:cxn modelId="{428A0E7E-D04B-4C78-A9E0-32456A3CD587}" type="presParOf" srcId="{7D74AD5D-37E2-4723-A483-714171D5D863}" destId="{AC25191C-DABE-4205-A99E-3D0E46241A2F}" srcOrd="1" destOrd="0" presId="urn:microsoft.com/office/officeart/2005/8/layout/hierarchy1"/>
    <dgm:cxn modelId="{691E2C45-EFE0-4FE8-9836-C32C013AB2B3}" type="presParOf" srcId="{5C29ABC2-3CBC-4EB9-9F5D-01AA70EAF669}" destId="{BF106102-12FF-40E4-A33F-EDACFD970BB8}" srcOrd="2" destOrd="0" presId="urn:microsoft.com/office/officeart/2005/8/layout/hierarchy1"/>
    <dgm:cxn modelId="{DFBA152B-AF21-430F-815C-E8D045A65B71}" type="presParOf" srcId="{5C29ABC2-3CBC-4EB9-9F5D-01AA70EAF669}" destId="{D0C2E73B-4A1F-41CC-99F5-34A4BA922819}" srcOrd="3" destOrd="0" presId="urn:microsoft.com/office/officeart/2005/8/layout/hierarchy1"/>
    <dgm:cxn modelId="{5EB0B551-1141-479F-896A-556FCE21FB91}" type="presParOf" srcId="{D0C2E73B-4A1F-41CC-99F5-34A4BA922819}" destId="{47146653-370D-4525-85C0-CD178E17ACAC}" srcOrd="0" destOrd="0" presId="urn:microsoft.com/office/officeart/2005/8/layout/hierarchy1"/>
    <dgm:cxn modelId="{182BB1CC-7EF6-4204-B028-F5FE68C0CD63}" type="presParOf" srcId="{47146653-370D-4525-85C0-CD178E17ACAC}" destId="{CA188468-B975-4C6F-83AF-39AE1C89EF97}" srcOrd="0" destOrd="0" presId="urn:microsoft.com/office/officeart/2005/8/layout/hierarchy1"/>
    <dgm:cxn modelId="{97FC2277-7CE2-4034-A6DF-0D943310EDC9}" type="presParOf" srcId="{47146653-370D-4525-85C0-CD178E17ACAC}" destId="{FF285741-8636-4F3E-B361-D9045600D85F}" srcOrd="1" destOrd="0" presId="urn:microsoft.com/office/officeart/2005/8/layout/hierarchy1"/>
    <dgm:cxn modelId="{3769EF56-DF34-41F2-A07A-9871C50CDC65}" type="presParOf" srcId="{D0C2E73B-4A1F-41CC-99F5-34A4BA922819}" destId="{A787D26E-D7D0-4EB9-9EAF-E58564FFC240}" srcOrd="1" destOrd="0" presId="urn:microsoft.com/office/officeart/2005/8/layout/hierarchy1"/>
    <dgm:cxn modelId="{4DB312FE-30CD-470D-83EA-91BC28C53790}" type="presParOf" srcId="{5C29ABC2-3CBC-4EB9-9F5D-01AA70EAF669}" destId="{89A778DA-9FB0-4130-B90F-CFDDC14BE439}" srcOrd="4" destOrd="0" presId="urn:microsoft.com/office/officeart/2005/8/layout/hierarchy1"/>
    <dgm:cxn modelId="{E209E8AD-A192-44CD-B897-39A23A15B414}" type="presParOf" srcId="{5C29ABC2-3CBC-4EB9-9F5D-01AA70EAF669}" destId="{A47FD40E-8865-4559-8C5B-A0D818D8A0B5}" srcOrd="5" destOrd="0" presId="urn:microsoft.com/office/officeart/2005/8/layout/hierarchy1"/>
    <dgm:cxn modelId="{A41D268D-7E3E-413C-A347-2EF598904DBF}" type="presParOf" srcId="{A47FD40E-8865-4559-8C5B-A0D818D8A0B5}" destId="{0B071404-C891-4D24-9A9F-86CAADE20045}" srcOrd="0" destOrd="0" presId="urn:microsoft.com/office/officeart/2005/8/layout/hierarchy1"/>
    <dgm:cxn modelId="{65C4C8EA-9CE9-4E16-A217-9E5C57C6D66F}" type="presParOf" srcId="{0B071404-C891-4D24-9A9F-86CAADE20045}" destId="{B407528E-5D8F-4650-953E-E374CED2AA7D}" srcOrd="0" destOrd="0" presId="urn:microsoft.com/office/officeart/2005/8/layout/hierarchy1"/>
    <dgm:cxn modelId="{CE8AE69B-6035-4D6A-B0E8-F06E58553200}" type="presParOf" srcId="{0B071404-C891-4D24-9A9F-86CAADE20045}" destId="{8013FC54-88DF-441C-B479-C80272C0F903}" srcOrd="1" destOrd="0" presId="urn:microsoft.com/office/officeart/2005/8/layout/hierarchy1"/>
    <dgm:cxn modelId="{1ED7A79F-673B-4F9E-B9B2-C2036DCEB2AF}" type="presParOf" srcId="{A47FD40E-8865-4559-8C5B-A0D818D8A0B5}" destId="{A8857A48-41CC-4D13-8429-2A7964959855}" srcOrd="1" destOrd="0" presId="urn:microsoft.com/office/officeart/2005/8/layout/hierarchy1"/>
    <dgm:cxn modelId="{E9E01443-98BB-4EC4-A293-4475521B5287}" type="presParOf" srcId="{5C29ABC2-3CBC-4EB9-9F5D-01AA70EAF669}" destId="{1599A649-35F5-47A1-81A2-AD99C488E733}" srcOrd="6" destOrd="0" presId="urn:microsoft.com/office/officeart/2005/8/layout/hierarchy1"/>
    <dgm:cxn modelId="{61FF2528-F1E7-46DB-A18D-05B8B33A885A}" type="presParOf" srcId="{5C29ABC2-3CBC-4EB9-9F5D-01AA70EAF669}" destId="{DBD063AB-D2A1-4016-99B8-28BFBB84879A}" srcOrd="7" destOrd="0" presId="urn:microsoft.com/office/officeart/2005/8/layout/hierarchy1"/>
    <dgm:cxn modelId="{111AD075-FB12-4CCE-9400-CBB2C8A63603}" type="presParOf" srcId="{DBD063AB-D2A1-4016-99B8-28BFBB84879A}" destId="{A4E4B22A-4A8E-41E3-99FF-FA43AC81BE6F}" srcOrd="0" destOrd="0" presId="urn:microsoft.com/office/officeart/2005/8/layout/hierarchy1"/>
    <dgm:cxn modelId="{5EC5C334-F846-4719-A982-3E5692EF7E52}" type="presParOf" srcId="{A4E4B22A-4A8E-41E3-99FF-FA43AC81BE6F}" destId="{5E83465F-9C3B-49FC-83DB-8D972E8AA1FD}" srcOrd="0" destOrd="0" presId="urn:microsoft.com/office/officeart/2005/8/layout/hierarchy1"/>
    <dgm:cxn modelId="{26A3E881-D398-4DFC-9BA6-CD190FA09121}" type="presParOf" srcId="{A4E4B22A-4A8E-41E3-99FF-FA43AC81BE6F}" destId="{C2E8C5C1-A504-411E-B281-374704B0AAC5}" srcOrd="1" destOrd="0" presId="urn:microsoft.com/office/officeart/2005/8/layout/hierarchy1"/>
    <dgm:cxn modelId="{B2B7B7A7-7474-472C-A9A4-35D3F3E6B21D}" type="presParOf" srcId="{DBD063AB-D2A1-4016-99B8-28BFBB84879A}" destId="{144ABF80-701E-4DE1-A7C0-F06FBCAE43B8}"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A23DCF40-4406-4F76-BB4C-E7BD9F56A67B}"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pPr rtl="1"/>
          <a:endParaRPr lang="ar-SA"/>
        </a:p>
      </dgm:t>
    </dgm:pt>
    <dgm:pt modelId="{E9AAE360-5F64-4D2A-AB9B-102C74DB1C22}">
      <dgm:prSet phldrT="[نص]" custT="1"/>
      <dgm:spPr>
        <a:solidFill>
          <a:schemeClr val="accent3">
            <a:lumMod val="60000"/>
            <a:lumOff val="40000"/>
            <a:alpha val="90000"/>
          </a:schemeClr>
        </a:solidFill>
      </dgm:spPr>
      <dgm:t>
        <a:bodyPr/>
        <a:lstStyle/>
        <a:p>
          <a:pPr rtl="1"/>
          <a:r>
            <a:rPr lang="ar-SA" sz="3200" b="1" dirty="0" smtClean="0"/>
            <a:t>التصاميم التجريبية الحقيقية </a:t>
          </a:r>
          <a:endParaRPr lang="ar-SA" sz="3200" b="1" dirty="0"/>
        </a:p>
      </dgm:t>
    </dgm:pt>
    <dgm:pt modelId="{0287E1CD-8B75-406C-975A-3DF1DB3E3579}" type="parTrans" cxnId="{0D55F68E-B41F-4DD4-832F-6377E5A678A1}">
      <dgm:prSet/>
      <dgm:spPr/>
      <dgm:t>
        <a:bodyPr/>
        <a:lstStyle/>
        <a:p>
          <a:pPr rtl="1"/>
          <a:endParaRPr lang="ar-SA" sz="2400"/>
        </a:p>
      </dgm:t>
    </dgm:pt>
    <dgm:pt modelId="{662436F0-8CF6-4C89-810B-4798871B5C47}" type="sibTrans" cxnId="{0D55F68E-B41F-4DD4-832F-6377E5A678A1}">
      <dgm:prSet/>
      <dgm:spPr/>
      <dgm:t>
        <a:bodyPr/>
        <a:lstStyle/>
        <a:p>
          <a:pPr rtl="1"/>
          <a:endParaRPr lang="ar-SA" sz="2400"/>
        </a:p>
      </dgm:t>
    </dgm:pt>
    <dgm:pt modelId="{5D1EE267-38EE-4BF1-AA69-9F24850F97F1}">
      <dgm:prSet phldrT="[نص]" custT="1"/>
      <dgm:spPr>
        <a:solidFill>
          <a:schemeClr val="accent2">
            <a:lumMod val="20000"/>
            <a:lumOff val="80000"/>
            <a:alpha val="90000"/>
          </a:schemeClr>
        </a:solidFill>
      </dgm:spPr>
      <dgm:t>
        <a:bodyPr/>
        <a:lstStyle/>
        <a:p>
          <a:pPr rtl="1"/>
          <a:r>
            <a:rPr lang="ar-SA" sz="2400" dirty="0" smtClean="0"/>
            <a:t>تصميم المجموعة الضابطة باختبارين قبلي وبعدي</a:t>
          </a:r>
          <a:endParaRPr lang="ar-SA" sz="2400" dirty="0"/>
        </a:p>
      </dgm:t>
    </dgm:pt>
    <dgm:pt modelId="{AC06D401-F6CD-4AFB-8D51-21E0658DBF3E}" type="parTrans" cxnId="{B4913854-0C25-496E-8FCF-05CA0273593F}">
      <dgm:prSet/>
      <dgm:spPr/>
      <dgm:t>
        <a:bodyPr/>
        <a:lstStyle/>
        <a:p>
          <a:pPr rtl="1"/>
          <a:endParaRPr lang="ar-SA" sz="2400"/>
        </a:p>
      </dgm:t>
    </dgm:pt>
    <dgm:pt modelId="{C7082D7C-628A-4690-8D4A-322EE6E96EE9}" type="sibTrans" cxnId="{B4913854-0C25-496E-8FCF-05CA0273593F}">
      <dgm:prSet/>
      <dgm:spPr/>
      <dgm:t>
        <a:bodyPr/>
        <a:lstStyle/>
        <a:p>
          <a:pPr rtl="1"/>
          <a:endParaRPr lang="ar-SA" sz="2400"/>
        </a:p>
      </dgm:t>
    </dgm:pt>
    <dgm:pt modelId="{497838D6-52B6-461A-B970-75605D57B058}">
      <dgm:prSet phldrT="[نص]" custT="1"/>
      <dgm:spPr>
        <a:solidFill>
          <a:srgbClr val="FFC000">
            <a:alpha val="90000"/>
          </a:srgbClr>
        </a:solidFill>
      </dgm:spPr>
      <dgm:t>
        <a:bodyPr/>
        <a:lstStyle/>
        <a:p>
          <a:pPr rtl="1"/>
          <a:r>
            <a:rPr lang="ar-SA" sz="2400" dirty="0" smtClean="0"/>
            <a:t>تصميم المجموعة الضابطة ذات الاختبار </a:t>
          </a:r>
          <a:r>
            <a:rPr lang="ar-SA" sz="2400" dirty="0" err="1" smtClean="0"/>
            <a:t>البعدي</a:t>
          </a:r>
          <a:r>
            <a:rPr lang="ar-SA" sz="2400" dirty="0" smtClean="0"/>
            <a:t> فقط</a:t>
          </a:r>
          <a:endParaRPr lang="ar-SA" sz="2400" dirty="0"/>
        </a:p>
      </dgm:t>
    </dgm:pt>
    <dgm:pt modelId="{47778919-44DF-406D-B734-CA8FDEFF11AE}" type="parTrans" cxnId="{7F77258A-15BD-4E54-8E99-0FCA3E1F1C39}">
      <dgm:prSet/>
      <dgm:spPr/>
      <dgm:t>
        <a:bodyPr/>
        <a:lstStyle/>
        <a:p>
          <a:pPr rtl="1"/>
          <a:endParaRPr lang="ar-SA" sz="2400"/>
        </a:p>
      </dgm:t>
    </dgm:pt>
    <dgm:pt modelId="{5F235303-750C-4D72-9F97-E38231694B1C}" type="sibTrans" cxnId="{7F77258A-15BD-4E54-8E99-0FCA3E1F1C39}">
      <dgm:prSet/>
      <dgm:spPr/>
      <dgm:t>
        <a:bodyPr/>
        <a:lstStyle/>
        <a:p>
          <a:pPr rtl="1"/>
          <a:endParaRPr lang="ar-SA" sz="2400"/>
        </a:p>
      </dgm:t>
    </dgm:pt>
    <dgm:pt modelId="{07573621-42FB-45C1-95E2-651E25AC762F}">
      <dgm:prSet custT="1"/>
      <dgm:spPr>
        <a:solidFill>
          <a:schemeClr val="accent4">
            <a:lumMod val="40000"/>
            <a:lumOff val="60000"/>
            <a:alpha val="90000"/>
          </a:schemeClr>
        </a:solidFill>
      </dgm:spPr>
      <dgm:t>
        <a:bodyPr/>
        <a:lstStyle/>
        <a:p>
          <a:pPr rtl="1"/>
          <a:r>
            <a:rPr lang="ar-SA" sz="2400" dirty="0" smtClean="0"/>
            <a:t>التصاميم متعددة المجموعات</a:t>
          </a:r>
          <a:endParaRPr lang="ar-SA" sz="2400" dirty="0"/>
        </a:p>
      </dgm:t>
    </dgm:pt>
    <dgm:pt modelId="{2A4B708E-12F0-4380-AE9B-B97483B48AE9}" type="parTrans" cxnId="{B30A27AF-B890-4FA4-BE33-6672D92037FA}">
      <dgm:prSet/>
      <dgm:spPr/>
      <dgm:t>
        <a:bodyPr/>
        <a:lstStyle/>
        <a:p>
          <a:pPr rtl="1"/>
          <a:endParaRPr lang="ar-SA" sz="2400"/>
        </a:p>
      </dgm:t>
    </dgm:pt>
    <dgm:pt modelId="{CF707FC2-658D-46D7-9EC6-962081DC09D8}" type="sibTrans" cxnId="{B30A27AF-B890-4FA4-BE33-6672D92037FA}">
      <dgm:prSet/>
      <dgm:spPr/>
      <dgm:t>
        <a:bodyPr/>
        <a:lstStyle/>
        <a:p>
          <a:pPr rtl="1"/>
          <a:endParaRPr lang="ar-SA" sz="2400"/>
        </a:p>
      </dgm:t>
    </dgm:pt>
    <dgm:pt modelId="{C12BD107-8728-4C1B-98B0-EFCEC71D2CD1}" type="pres">
      <dgm:prSet presAssocID="{A23DCF40-4406-4F76-BB4C-E7BD9F56A67B}" presName="hierChild1" presStyleCnt="0">
        <dgm:presLayoutVars>
          <dgm:chPref val="1"/>
          <dgm:dir/>
          <dgm:animOne val="branch"/>
          <dgm:animLvl val="lvl"/>
          <dgm:resizeHandles/>
        </dgm:presLayoutVars>
      </dgm:prSet>
      <dgm:spPr/>
      <dgm:t>
        <a:bodyPr/>
        <a:lstStyle/>
        <a:p>
          <a:pPr rtl="1"/>
          <a:endParaRPr lang="ar-SA"/>
        </a:p>
      </dgm:t>
    </dgm:pt>
    <dgm:pt modelId="{8C469FCE-A448-4BCE-A709-21AC005C4CC9}" type="pres">
      <dgm:prSet presAssocID="{E9AAE360-5F64-4D2A-AB9B-102C74DB1C22}" presName="hierRoot1" presStyleCnt="0"/>
      <dgm:spPr/>
    </dgm:pt>
    <dgm:pt modelId="{7ED7082F-8082-4B02-B4A3-AF83DEF9C1DB}" type="pres">
      <dgm:prSet presAssocID="{E9AAE360-5F64-4D2A-AB9B-102C74DB1C22}" presName="composite" presStyleCnt="0"/>
      <dgm:spPr/>
    </dgm:pt>
    <dgm:pt modelId="{8BBE7932-6B19-4A08-9622-4EAE94172E7D}" type="pres">
      <dgm:prSet presAssocID="{E9AAE360-5F64-4D2A-AB9B-102C74DB1C22}" presName="background" presStyleLbl="node0" presStyleIdx="0" presStyleCnt="1"/>
      <dgm:spPr>
        <a:solidFill>
          <a:schemeClr val="accent3">
            <a:lumMod val="75000"/>
          </a:schemeClr>
        </a:solidFill>
      </dgm:spPr>
    </dgm:pt>
    <dgm:pt modelId="{DA22932D-9FBF-4F39-868D-75AA98D5E945}" type="pres">
      <dgm:prSet presAssocID="{E9AAE360-5F64-4D2A-AB9B-102C74DB1C22}" presName="text" presStyleLbl="fgAcc0" presStyleIdx="0" presStyleCnt="1" custScaleX="154882">
        <dgm:presLayoutVars>
          <dgm:chPref val="3"/>
        </dgm:presLayoutVars>
      </dgm:prSet>
      <dgm:spPr/>
      <dgm:t>
        <a:bodyPr/>
        <a:lstStyle/>
        <a:p>
          <a:pPr rtl="1"/>
          <a:endParaRPr lang="ar-SA"/>
        </a:p>
      </dgm:t>
    </dgm:pt>
    <dgm:pt modelId="{5C29ABC2-3CBC-4EB9-9F5D-01AA70EAF669}" type="pres">
      <dgm:prSet presAssocID="{E9AAE360-5F64-4D2A-AB9B-102C74DB1C22}" presName="hierChild2" presStyleCnt="0"/>
      <dgm:spPr/>
    </dgm:pt>
    <dgm:pt modelId="{BF106102-12FF-40E4-A33F-EDACFD970BB8}" type="pres">
      <dgm:prSet presAssocID="{2A4B708E-12F0-4380-AE9B-B97483B48AE9}" presName="Name10" presStyleLbl="parChTrans1D2" presStyleIdx="0" presStyleCnt="3"/>
      <dgm:spPr/>
      <dgm:t>
        <a:bodyPr/>
        <a:lstStyle/>
        <a:p>
          <a:pPr rtl="1"/>
          <a:endParaRPr lang="ar-SA"/>
        </a:p>
      </dgm:t>
    </dgm:pt>
    <dgm:pt modelId="{D0C2E73B-4A1F-41CC-99F5-34A4BA922819}" type="pres">
      <dgm:prSet presAssocID="{07573621-42FB-45C1-95E2-651E25AC762F}" presName="hierRoot2" presStyleCnt="0"/>
      <dgm:spPr/>
    </dgm:pt>
    <dgm:pt modelId="{47146653-370D-4525-85C0-CD178E17ACAC}" type="pres">
      <dgm:prSet presAssocID="{07573621-42FB-45C1-95E2-651E25AC762F}" presName="composite2" presStyleCnt="0"/>
      <dgm:spPr/>
    </dgm:pt>
    <dgm:pt modelId="{CA188468-B975-4C6F-83AF-39AE1C89EF97}" type="pres">
      <dgm:prSet presAssocID="{07573621-42FB-45C1-95E2-651E25AC762F}" presName="background2" presStyleLbl="node2" presStyleIdx="0" presStyleCnt="3"/>
      <dgm:spPr>
        <a:solidFill>
          <a:schemeClr val="accent4">
            <a:lumMod val="60000"/>
            <a:lumOff val="40000"/>
          </a:schemeClr>
        </a:solidFill>
      </dgm:spPr>
    </dgm:pt>
    <dgm:pt modelId="{FF285741-8636-4F3E-B361-D9045600D85F}" type="pres">
      <dgm:prSet presAssocID="{07573621-42FB-45C1-95E2-651E25AC762F}" presName="text2" presStyleLbl="fgAcc2" presStyleIdx="0" presStyleCnt="3" custScaleY="172470">
        <dgm:presLayoutVars>
          <dgm:chPref val="3"/>
        </dgm:presLayoutVars>
      </dgm:prSet>
      <dgm:spPr/>
      <dgm:t>
        <a:bodyPr/>
        <a:lstStyle/>
        <a:p>
          <a:pPr rtl="1"/>
          <a:endParaRPr lang="ar-SA"/>
        </a:p>
      </dgm:t>
    </dgm:pt>
    <dgm:pt modelId="{A787D26E-D7D0-4EB9-9EAF-E58564FFC240}" type="pres">
      <dgm:prSet presAssocID="{07573621-42FB-45C1-95E2-651E25AC762F}" presName="hierChild3" presStyleCnt="0"/>
      <dgm:spPr/>
    </dgm:pt>
    <dgm:pt modelId="{89A778DA-9FB0-4130-B90F-CFDDC14BE439}" type="pres">
      <dgm:prSet presAssocID="{AC06D401-F6CD-4AFB-8D51-21E0658DBF3E}" presName="Name10" presStyleLbl="parChTrans1D2" presStyleIdx="1" presStyleCnt="3"/>
      <dgm:spPr/>
      <dgm:t>
        <a:bodyPr/>
        <a:lstStyle/>
        <a:p>
          <a:pPr rtl="1"/>
          <a:endParaRPr lang="ar-SA"/>
        </a:p>
      </dgm:t>
    </dgm:pt>
    <dgm:pt modelId="{A47FD40E-8865-4559-8C5B-A0D818D8A0B5}" type="pres">
      <dgm:prSet presAssocID="{5D1EE267-38EE-4BF1-AA69-9F24850F97F1}" presName="hierRoot2" presStyleCnt="0"/>
      <dgm:spPr/>
    </dgm:pt>
    <dgm:pt modelId="{0B071404-C891-4D24-9A9F-86CAADE20045}" type="pres">
      <dgm:prSet presAssocID="{5D1EE267-38EE-4BF1-AA69-9F24850F97F1}" presName="composite2" presStyleCnt="0"/>
      <dgm:spPr/>
    </dgm:pt>
    <dgm:pt modelId="{B407528E-5D8F-4650-953E-E374CED2AA7D}" type="pres">
      <dgm:prSet presAssocID="{5D1EE267-38EE-4BF1-AA69-9F24850F97F1}" presName="background2" presStyleLbl="node2" presStyleIdx="1" presStyleCnt="3"/>
      <dgm:spPr>
        <a:solidFill>
          <a:schemeClr val="accent2">
            <a:lumMod val="60000"/>
            <a:lumOff val="40000"/>
          </a:schemeClr>
        </a:solidFill>
      </dgm:spPr>
    </dgm:pt>
    <dgm:pt modelId="{8013FC54-88DF-441C-B479-C80272C0F903}" type="pres">
      <dgm:prSet presAssocID="{5D1EE267-38EE-4BF1-AA69-9F24850F97F1}" presName="text2" presStyleLbl="fgAcc2" presStyleIdx="1" presStyleCnt="3" custScaleY="179588" custLinFactNeighborX="-67" custLinFactNeighborY="5531">
        <dgm:presLayoutVars>
          <dgm:chPref val="3"/>
        </dgm:presLayoutVars>
      </dgm:prSet>
      <dgm:spPr/>
      <dgm:t>
        <a:bodyPr/>
        <a:lstStyle/>
        <a:p>
          <a:pPr rtl="1"/>
          <a:endParaRPr lang="ar-SA"/>
        </a:p>
      </dgm:t>
    </dgm:pt>
    <dgm:pt modelId="{A8857A48-41CC-4D13-8429-2A7964959855}" type="pres">
      <dgm:prSet presAssocID="{5D1EE267-38EE-4BF1-AA69-9F24850F97F1}" presName="hierChild3" presStyleCnt="0"/>
      <dgm:spPr/>
    </dgm:pt>
    <dgm:pt modelId="{1599A649-35F5-47A1-81A2-AD99C488E733}" type="pres">
      <dgm:prSet presAssocID="{47778919-44DF-406D-B734-CA8FDEFF11AE}" presName="Name10" presStyleLbl="parChTrans1D2" presStyleIdx="2" presStyleCnt="3"/>
      <dgm:spPr/>
      <dgm:t>
        <a:bodyPr/>
        <a:lstStyle/>
        <a:p>
          <a:pPr rtl="1"/>
          <a:endParaRPr lang="ar-SA"/>
        </a:p>
      </dgm:t>
    </dgm:pt>
    <dgm:pt modelId="{DBD063AB-D2A1-4016-99B8-28BFBB84879A}" type="pres">
      <dgm:prSet presAssocID="{497838D6-52B6-461A-B970-75605D57B058}" presName="hierRoot2" presStyleCnt="0"/>
      <dgm:spPr/>
    </dgm:pt>
    <dgm:pt modelId="{A4E4B22A-4A8E-41E3-99FF-FA43AC81BE6F}" type="pres">
      <dgm:prSet presAssocID="{497838D6-52B6-461A-B970-75605D57B058}" presName="composite2" presStyleCnt="0"/>
      <dgm:spPr/>
    </dgm:pt>
    <dgm:pt modelId="{5E83465F-9C3B-49FC-83DB-8D972E8AA1FD}" type="pres">
      <dgm:prSet presAssocID="{497838D6-52B6-461A-B970-75605D57B058}" presName="background2" presStyleLbl="node2" presStyleIdx="2" presStyleCnt="3"/>
      <dgm:spPr>
        <a:solidFill>
          <a:srgbClr val="FFFF00"/>
        </a:solidFill>
      </dgm:spPr>
    </dgm:pt>
    <dgm:pt modelId="{C2E8C5C1-A504-411E-B281-374704B0AAC5}" type="pres">
      <dgm:prSet presAssocID="{497838D6-52B6-461A-B970-75605D57B058}" presName="text2" presStyleLbl="fgAcc2" presStyleIdx="2" presStyleCnt="3" custScaleY="185540">
        <dgm:presLayoutVars>
          <dgm:chPref val="3"/>
        </dgm:presLayoutVars>
      </dgm:prSet>
      <dgm:spPr/>
      <dgm:t>
        <a:bodyPr/>
        <a:lstStyle/>
        <a:p>
          <a:pPr rtl="1"/>
          <a:endParaRPr lang="ar-SA"/>
        </a:p>
      </dgm:t>
    </dgm:pt>
    <dgm:pt modelId="{144ABF80-701E-4DE1-A7C0-F06FBCAE43B8}" type="pres">
      <dgm:prSet presAssocID="{497838D6-52B6-461A-B970-75605D57B058}" presName="hierChild3" presStyleCnt="0"/>
      <dgm:spPr/>
    </dgm:pt>
  </dgm:ptLst>
  <dgm:cxnLst>
    <dgm:cxn modelId="{0D55F68E-B41F-4DD4-832F-6377E5A678A1}" srcId="{A23DCF40-4406-4F76-BB4C-E7BD9F56A67B}" destId="{E9AAE360-5F64-4D2A-AB9B-102C74DB1C22}" srcOrd="0" destOrd="0" parTransId="{0287E1CD-8B75-406C-975A-3DF1DB3E3579}" sibTransId="{662436F0-8CF6-4C89-810B-4798871B5C47}"/>
    <dgm:cxn modelId="{19C9CECC-2278-4D62-9769-A3A520AC97AA}" type="presOf" srcId="{47778919-44DF-406D-B734-CA8FDEFF11AE}" destId="{1599A649-35F5-47A1-81A2-AD99C488E733}" srcOrd="0" destOrd="0" presId="urn:microsoft.com/office/officeart/2005/8/layout/hierarchy1"/>
    <dgm:cxn modelId="{11C6EFA0-DE55-41DA-9F5E-D898044E19E2}" type="presOf" srcId="{A23DCF40-4406-4F76-BB4C-E7BD9F56A67B}" destId="{C12BD107-8728-4C1B-98B0-EFCEC71D2CD1}" srcOrd="0" destOrd="0" presId="urn:microsoft.com/office/officeart/2005/8/layout/hierarchy1"/>
    <dgm:cxn modelId="{2CFA626D-EC62-43E6-BB5F-ABA11A7C407F}" type="presOf" srcId="{AC06D401-F6CD-4AFB-8D51-21E0658DBF3E}" destId="{89A778DA-9FB0-4130-B90F-CFDDC14BE439}" srcOrd="0" destOrd="0" presId="urn:microsoft.com/office/officeart/2005/8/layout/hierarchy1"/>
    <dgm:cxn modelId="{D2C1A246-7B04-4AD1-A341-D7FAD0208933}" type="presOf" srcId="{E9AAE360-5F64-4D2A-AB9B-102C74DB1C22}" destId="{DA22932D-9FBF-4F39-868D-75AA98D5E945}" srcOrd="0" destOrd="0" presId="urn:microsoft.com/office/officeart/2005/8/layout/hierarchy1"/>
    <dgm:cxn modelId="{7F77258A-15BD-4E54-8E99-0FCA3E1F1C39}" srcId="{E9AAE360-5F64-4D2A-AB9B-102C74DB1C22}" destId="{497838D6-52B6-461A-B970-75605D57B058}" srcOrd="2" destOrd="0" parTransId="{47778919-44DF-406D-B734-CA8FDEFF11AE}" sibTransId="{5F235303-750C-4D72-9F97-E38231694B1C}"/>
    <dgm:cxn modelId="{ACBF304C-8ECB-4A8A-981A-E0CA2889D02B}" type="presOf" srcId="{497838D6-52B6-461A-B970-75605D57B058}" destId="{C2E8C5C1-A504-411E-B281-374704B0AAC5}" srcOrd="0" destOrd="0" presId="urn:microsoft.com/office/officeart/2005/8/layout/hierarchy1"/>
    <dgm:cxn modelId="{205F2A1A-E0A0-40A6-B019-13A5F6CD280B}" type="presOf" srcId="{2A4B708E-12F0-4380-AE9B-B97483B48AE9}" destId="{BF106102-12FF-40E4-A33F-EDACFD970BB8}" srcOrd="0" destOrd="0" presId="urn:microsoft.com/office/officeart/2005/8/layout/hierarchy1"/>
    <dgm:cxn modelId="{40EA0EF2-BEAE-4A48-B999-840853603B76}" type="presOf" srcId="{07573621-42FB-45C1-95E2-651E25AC762F}" destId="{FF285741-8636-4F3E-B361-D9045600D85F}" srcOrd="0" destOrd="0" presId="urn:microsoft.com/office/officeart/2005/8/layout/hierarchy1"/>
    <dgm:cxn modelId="{B4913854-0C25-496E-8FCF-05CA0273593F}" srcId="{E9AAE360-5F64-4D2A-AB9B-102C74DB1C22}" destId="{5D1EE267-38EE-4BF1-AA69-9F24850F97F1}" srcOrd="1" destOrd="0" parTransId="{AC06D401-F6CD-4AFB-8D51-21E0658DBF3E}" sibTransId="{C7082D7C-628A-4690-8D4A-322EE6E96EE9}"/>
    <dgm:cxn modelId="{C3F9ED90-E5B2-4504-A0F9-DF1E9675DEF7}" type="presOf" srcId="{5D1EE267-38EE-4BF1-AA69-9F24850F97F1}" destId="{8013FC54-88DF-441C-B479-C80272C0F903}" srcOrd="0" destOrd="0" presId="urn:microsoft.com/office/officeart/2005/8/layout/hierarchy1"/>
    <dgm:cxn modelId="{B30A27AF-B890-4FA4-BE33-6672D92037FA}" srcId="{E9AAE360-5F64-4D2A-AB9B-102C74DB1C22}" destId="{07573621-42FB-45C1-95E2-651E25AC762F}" srcOrd="0" destOrd="0" parTransId="{2A4B708E-12F0-4380-AE9B-B97483B48AE9}" sibTransId="{CF707FC2-658D-46D7-9EC6-962081DC09D8}"/>
    <dgm:cxn modelId="{56891841-D1C6-4639-B0B7-FE19EA0D4B9C}" type="presParOf" srcId="{C12BD107-8728-4C1B-98B0-EFCEC71D2CD1}" destId="{8C469FCE-A448-4BCE-A709-21AC005C4CC9}" srcOrd="0" destOrd="0" presId="urn:microsoft.com/office/officeart/2005/8/layout/hierarchy1"/>
    <dgm:cxn modelId="{16D24462-364C-4411-A374-DC224AA9DD5F}" type="presParOf" srcId="{8C469FCE-A448-4BCE-A709-21AC005C4CC9}" destId="{7ED7082F-8082-4B02-B4A3-AF83DEF9C1DB}" srcOrd="0" destOrd="0" presId="urn:microsoft.com/office/officeart/2005/8/layout/hierarchy1"/>
    <dgm:cxn modelId="{63C3951D-C9C4-45C6-BDD9-BE5B8BF0C561}" type="presParOf" srcId="{7ED7082F-8082-4B02-B4A3-AF83DEF9C1DB}" destId="{8BBE7932-6B19-4A08-9622-4EAE94172E7D}" srcOrd="0" destOrd="0" presId="urn:microsoft.com/office/officeart/2005/8/layout/hierarchy1"/>
    <dgm:cxn modelId="{91A35884-9801-4F64-945D-C20B5261CC31}" type="presParOf" srcId="{7ED7082F-8082-4B02-B4A3-AF83DEF9C1DB}" destId="{DA22932D-9FBF-4F39-868D-75AA98D5E945}" srcOrd="1" destOrd="0" presId="urn:microsoft.com/office/officeart/2005/8/layout/hierarchy1"/>
    <dgm:cxn modelId="{C671C1FE-B51A-4DE3-8101-660B5D076D58}" type="presParOf" srcId="{8C469FCE-A448-4BCE-A709-21AC005C4CC9}" destId="{5C29ABC2-3CBC-4EB9-9F5D-01AA70EAF669}" srcOrd="1" destOrd="0" presId="urn:microsoft.com/office/officeart/2005/8/layout/hierarchy1"/>
    <dgm:cxn modelId="{17983179-4509-46BD-A3B0-C8295617FBB2}" type="presParOf" srcId="{5C29ABC2-3CBC-4EB9-9F5D-01AA70EAF669}" destId="{BF106102-12FF-40E4-A33F-EDACFD970BB8}" srcOrd="0" destOrd="0" presId="urn:microsoft.com/office/officeart/2005/8/layout/hierarchy1"/>
    <dgm:cxn modelId="{4495A321-2DAE-4305-8ACE-FE4C6DDA12C4}" type="presParOf" srcId="{5C29ABC2-3CBC-4EB9-9F5D-01AA70EAF669}" destId="{D0C2E73B-4A1F-41CC-99F5-34A4BA922819}" srcOrd="1" destOrd="0" presId="urn:microsoft.com/office/officeart/2005/8/layout/hierarchy1"/>
    <dgm:cxn modelId="{82DAA4E0-8DEA-4801-8673-CB9A32D0993A}" type="presParOf" srcId="{D0C2E73B-4A1F-41CC-99F5-34A4BA922819}" destId="{47146653-370D-4525-85C0-CD178E17ACAC}" srcOrd="0" destOrd="0" presId="urn:microsoft.com/office/officeart/2005/8/layout/hierarchy1"/>
    <dgm:cxn modelId="{B55D9412-C2A1-44FE-B6C9-BFC590DCC40F}" type="presParOf" srcId="{47146653-370D-4525-85C0-CD178E17ACAC}" destId="{CA188468-B975-4C6F-83AF-39AE1C89EF97}" srcOrd="0" destOrd="0" presId="urn:microsoft.com/office/officeart/2005/8/layout/hierarchy1"/>
    <dgm:cxn modelId="{14974265-1EB6-48D8-BA36-8CC1A39DB8F4}" type="presParOf" srcId="{47146653-370D-4525-85C0-CD178E17ACAC}" destId="{FF285741-8636-4F3E-B361-D9045600D85F}" srcOrd="1" destOrd="0" presId="urn:microsoft.com/office/officeart/2005/8/layout/hierarchy1"/>
    <dgm:cxn modelId="{0EB4766B-36D3-49DA-A84C-1224886B0B42}" type="presParOf" srcId="{D0C2E73B-4A1F-41CC-99F5-34A4BA922819}" destId="{A787D26E-D7D0-4EB9-9EAF-E58564FFC240}" srcOrd="1" destOrd="0" presId="urn:microsoft.com/office/officeart/2005/8/layout/hierarchy1"/>
    <dgm:cxn modelId="{027F3D04-7F38-492B-A07A-7175C04E52EA}" type="presParOf" srcId="{5C29ABC2-3CBC-4EB9-9F5D-01AA70EAF669}" destId="{89A778DA-9FB0-4130-B90F-CFDDC14BE439}" srcOrd="2" destOrd="0" presId="urn:microsoft.com/office/officeart/2005/8/layout/hierarchy1"/>
    <dgm:cxn modelId="{1782236E-4557-433F-AFD8-12BE6536E28E}" type="presParOf" srcId="{5C29ABC2-3CBC-4EB9-9F5D-01AA70EAF669}" destId="{A47FD40E-8865-4559-8C5B-A0D818D8A0B5}" srcOrd="3" destOrd="0" presId="urn:microsoft.com/office/officeart/2005/8/layout/hierarchy1"/>
    <dgm:cxn modelId="{A5ACF1EA-3837-4384-ACE9-7A4E408DE5B5}" type="presParOf" srcId="{A47FD40E-8865-4559-8C5B-A0D818D8A0B5}" destId="{0B071404-C891-4D24-9A9F-86CAADE20045}" srcOrd="0" destOrd="0" presId="urn:microsoft.com/office/officeart/2005/8/layout/hierarchy1"/>
    <dgm:cxn modelId="{582B814F-3456-49FB-8900-E5E0B6037F84}" type="presParOf" srcId="{0B071404-C891-4D24-9A9F-86CAADE20045}" destId="{B407528E-5D8F-4650-953E-E374CED2AA7D}" srcOrd="0" destOrd="0" presId="urn:microsoft.com/office/officeart/2005/8/layout/hierarchy1"/>
    <dgm:cxn modelId="{F53E2F6E-FF5B-4619-8BE4-7AB26F834478}" type="presParOf" srcId="{0B071404-C891-4D24-9A9F-86CAADE20045}" destId="{8013FC54-88DF-441C-B479-C80272C0F903}" srcOrd="1" destOrd="0" presId="urn:microsoft.com/office/officeart/2005/8/layout/hierarchy1"/>
    <dgm:cxn modelId="{BDB42613-7A07-45F5-9952-3183B81C6737}" type="presParOf" srcId="{A47FD40E-8865-4559-8C5B-A0D818D8A0B5}" destId="{A8857A48-41CC-4D13-8429-2A7964959855}" srcOrd="1" destOrd="0" presId="urn:microsoft.com/office/officeart/2005/8/layout/hierarchy1"/>
    <dgm:cxn modelId="{5F4836A3-9E1A-4C04-A057-A9DAE64B3F71}" type="presParOf" srcId="{5C29ABC2-3CBC-4EB9-9F5D-01AA70EAF669}" destId="{1599A649-35F5-47A1-81A2-AD99C488E733}" srcOrd="4" destOrd="0" presId="urn:microsoft.com/office/officeart/2005/8/layout/hierarchy1"/>
    <dgm:cxn modelId="{81C8FDDA-C87E-440E-9265-BBC7294E2C42}" type="presParOf" srcId="{5C29ABC2-3CBC-4EB9-9F5D-01AA70EAF669}" destId="{DBD063AB-D2A1-4016-99B8-28BFBB84879A}" srcOrd="5" destOrd="0" presId="urn:microsoft.com/office/officeart/2005/8/layout/hierarchy1"/>
    <dgm:cxn modelId="{EE904865-AB04-4688-8C67-F20C124793C0}" type="presParOf" srcId="{DBD063AB-D2A1-4016-99B8-28BFBB84879A}" destId="{A4E4B22A-4A8E-41E3-99FF-FA43AC81BE6F}" srcOrd="0" destOrd="0" presId="urn:microsoft.com/office/officeart/2005/8/layout/hierarchy1"/>
    <dgm:cxn modelId="{E93CADE0-239A-4698-952F-FCAB2833999B}" type="presParOf" srcId="{A4E4B22A-4A8E-41E3-99FF-FA43AC81BE6F}" destId="{5E83465F-9C3B-49FC-83DB-8D972E8AA1FD}" srcOrd="0" destOrd="0" presId="urn:microsoft.com/office/officeart/2005/8/layout/hierarchy1"/>
    <dgm:cxn modelId="{7C364759-0C15-4163-99E7-6E5870536ABA}" type="presParOf" srcId="{A4E4B22A-4A8E-41E3-99FF-FA43AC81BE6F}" destId="{C2E8C5C1-A504-411E-B281-374704B0AAC5}" srcOrd="1" destOrd="0" presId="urn:microsoft.com/office/officeart/2005/8/layout/hierarchy1"/>
    <dgm:cxn modelId="{BE42C0EB-50CC-4199-96C3-9C6C3671702E}" type="presParOf" srcId="{DBD063AB-D2A1-4016-99B8-28BFBB84879A}" destId="{144ABF80-701E-4DE1-A7C0-F06FBCAE43B8}"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A23DCF40-4406-4F76-BB4C-E7BD9F56A67B}"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pPr rtl="1"/>
          <a:endParaRPr lang="ar-SA"/>
        </a:p>
      </dgm:t>
    </dgm:pt>
    <dgm:pt modelId="{E9AAE360-5F64-4D2A-AB9B-102C74DB1C22}">
      <dgm:prSet phldrT="[نص]" custT="1"/>
      <dgm:spPr>
        <a:solidFill>
          <a:schemeClr val="accent3">
            <a:lumMod val="60000"/>
            <a:lumOff val="40000"/>
            <a:alpha val="90000"/>
          </a:schemeClr>
        </a:solidFill>
      </dgm:spPr>
      <dgm:t>
        <a:bodyPr/>
        <a:lstStyle/>
        <a:p>
          <a:pPr rtl="1"/>
          <a:r>
            <a:rPr lang="ar-SA" sz="3200" b="1" dirty="0" smtClean="0"/>
            <a:t>التصاميم التجريبية ذات الفرد الواحد </a:t>
          </a:r>
          <a:endParaRPr lang="ar-SA" sz="3200" b="1" dirty="0"/>
        </a:p>
      </dgm:t>
    </dgm:pt>
    <dgm:pt modelId="{0287E1CD-8B75-406C-975A-3DF1DB3E3579}" type="parTrans" cxnId="{0D55F68E-B41F-4DD4-832F-6377E5A678A1}">
      <dgm:prSet/>
      <dgm:spPr/>
      <dgm:t>
        <a:bodyPr/>
        <a:lstStyle/>
        <a:p>
          <a:pPr rtl="1"/>
          <a:endParaRPr lang="ar-SA" sz="2400"/>
        </a:p>
      </dgm:t>
    </dgm:pt>
    <dgm:pt modelId="{662436F0-8CF6-4C89-810B-4798871B5C47}" type="sibTrans" cxnId="{0D55F68E-B41F-4DD4-832F-6377E5A678A1}">
      <dgm:prSet/>
      <dgm:spPr/>
      <dgm:t>
        <a:bodyPr/>
        <a:lstStyle/>
        <a:p>
          <a:pPr rtl="1"/>
          <a:endParaRPr lang="ar-SA" sz="2400"/>
        </a:p>
      </dgm:t>
    </dgm:pt>
    <dgm:pt modelId="{5D1EE267-38EE-4BF1-AA69-9F24850F97F1}">
      <dgm:prSet phldrT="[نص]" custT="1"/>
      <dgm:spPr>
        <a:solidFill>
          <a:srgbClr val="FFFF00">
            <a:alpha val="90000"/>
          </a:srgbClr>
        </a:solidFill>
      </dgm:spPr>
      <dgm:t>
        <a:bodyPr/>
        <a:lstStyle/>
        <a:p>
          <a:pPr rtl="1"/>
          <a:r>
            <a:rPr lang="ar-SA" sz="2400" dirty="0" smtClean="0"/>
            <a:t>التصميمات المقلوبة </a:t>
          </a:r>
        </a:p>
        <a:p>
          <a:pPr rtl="1"/>
          <a:r>
            <a:rPr lang="en-US" sz="2400" dirty="0" smtClean="0"/>
            <a:t>ABAB</a:t>
          </a:r>
          <a:endParaRPr lang="ar-SA" sz="2400" dirty="0"/>
        </a:p>
      </dgm:t>
    </dgm:pt>
    <dgm:pt modelId="{AC06D401-F6CD-4AFB-8D51-21E0658DBF3E}" type="parTrans" cxnId="{B4913854-0C25-496E-8FCF-05CA0273593F}">
      <dgm:prSet/>
      <dgm:spPr/>
      <dgm:t>
        <a:bodyPr/>
        <a:lstStyle/>
        <a:p>
          <a:pPr rtl="1"/>
          <a:endParaRPr lang="ar-SA" sz="2400"/>
        </a:p>
      </dgm:t>
    </dgm:pt>
    <dgm:pt modelId="{C7082D7C-628A-4690-8D4A-322EE6E96EE9}" type="sibTrans" cxnId="{B4913854-0C25-496E-8FCF-05CA0273593F}">
      <dgm:prSet/>
      <dgm:spPr/>
      <dgm:t>
        <a:bodyPr/>
        <a:lstStyle/>
        <a:p>
          <a:pPr rtl="1"/>
          <a:endParaRPr lang="ar-SA" sz="2400"/>
        </a:p>
      </dgm:t>
    </dgm:pt>
    <dgm:pt modelId="{497838D6-52B6-461A-B970-75605D57B058}">
      <dgm:prSet phldrT="[نص]" custT="1"/>
      <dgm:spPr>
        <a:solidFill>
          <a:schemeClr val="accent2">
            <a:lumMod val="40000"/>
            <a:lumOff val="60000"/>
            <a:alpha val="90000"/>
          </a:schemeClr>
        </a:solidFill>
      </dgm:spPr>
      <dgm:t>
        <a:bodyPr/>
        <a:lstStyle/>
        <a:p>
          <a:pPr rtl="1"/>
          <a:r>
            <a:rPr lang="ar-SA" sz="2400" dirty="0" smtClean="0"/>
            <a:t>تصميم  </a:t>
          </a:r>
          <a:r>
            <a:rPr lang="en-US" sz="2400" dirty="0" smtClean="0"/>
            <a:t>A B</a:t>
          </a:r>
          <a:endParaRPr lang="ar-SA" sz="2400" dirty="0"/>
        </a:p>
      </dgm:t>
    </dgm:pt>
    <dgm:pt modelId="{47778919-44DF-406D-B734-CA8FDEFF11AE}" type="parTrans" cxnId="{7F77258A-15BD-4E54-8E99-0FCA3E1F1C39}">
      <dgm:prSet/>
      <dgm:spPr/>
      <dgm:t>
        <a:bodyPr/>
        <a:lstStyle/>
        <a:p>
          <a:pPr rtl="1"/>
          <a:endParaRPr lang="ar-SA" sz="2400"/>
        </a:p>
      </dgm:t>
    </dgm:pt>
    <dgm:pt modelId="{5F235303-750C-4D72-9F97-E38231694B1C}" type="sibTrans" cxnId="{7F77258A-15BD-4E54-8E99-0FCA3E1F1C39}">
      <dgm:prSet/>
      <dgm:spPr/>
      <dgm:t>
        <a:bodyPr/>
        <a:lstStyle/>
        <a:p>
          <a:pPr rtl="1"/>
          <a:endParaRPr lang="ar-SA" sz="2400"/>
        </a:p>
      </dgm:t>
    </dgm:pt>
    <dgm:pt modelId="{07573621-42FB-45C1-95E2-651E25AC762F}">
      <dgm:prSet custT="1"/>
      <dgm:spPr>
        <a:solidFill>
          <a:schemeClr val="accent4">
            <a:lumMod val="20000"/>
            <a:lumOff val="80000"/>
            <a:alpha val="90000"/>
          </a:schemeClr>
        </a:solidFill>
      </dgm:spPr>
      <dgm:t>
        <a:bodyPr/>
        <a:lstStyle/>
        <a:p>
          <a:pPr rtl="1"/>
          <a:r>
            <a:rPr lang="ar-SA" sz="2400" dirty="0" smtClean="0"/>
            <a:t>العتبات المتعددة</a:t>
          </a:r>
          <a:endParaRPr lang="ar-SA" sz="2400" dirty="0"/>
        </a:p>
      </dgm:t>
    </dgm:pt>
    <dgm:pt modelId="{2A4B708E-12F0-4380-AE9B-B97483B48AE9}" type="parTrans" cxnId="{B30A27AF-B890-4FA4-BE33-6672D92037FA}">
      <dgm:prSet/>
      <dgm:spPr/>
      <dgm:t>
        <a:bodyPr/>
        <a:lstStyle/>
        <a:p>
          <a:pPr rtl="1"/>
          <a:endParaRPr lang="ar-SA" sz="2400"/>
        </a:p>
      </dgm:t>
    </dgm:pt>
    <dgm:pt modelId="{CF707FC2-658D-46D7-9EC6-962081DC09D8}" type="sibTrans" cxnId="{B30A27AF-B890-4FA4-BE33-6672D92037FA}">
      <dgm:prSet/>
      <dgm:spPr/>
      <dgm:t>
        <a:bodyPr/>
        <a:lstStyle/>
        <a:p>
          <a:pPr rtl="1"/>
          <a:endParaRPr lang="ar-SA" sz="2400"/>
        </a:p>
      </dgm:t>
    </dgm:pt>
    <dgm:pt modelId="{C12BD107-8728-4C1B-98B0-EFCEC71D2CD1}" type="pres">
      <dgm:prSet presAssocID="{A23DCF40-4406-4F76-BB4C-E7BD9F56A67B}" presName="hierChild1" presStyleCnt="0">
        <dgm:presLayoutVars>
          <dgm:chPref val="1"/>
          <dgm:dir/>
          <dgm:animOne val="branch"/>
          <dgm:animLvl val="lvl"/>
          <dgm:resizeHandles/>
        </dgm:presLayoutVars>
      </dgm:prSet>
      <dgm:spPr/>
      <dgm:t>
        <a:bodyPr/>
        <a:lstStyle/>
        <a:p>
          <a:pPr rtl="1"/>
          <a:endParaRPr lang="ar-SA"/>
        </a:p>
      </dgm:t>
    </dgm:pt>
    <dgm:pt modelId="{8C469FCE-A448-4BCE-A709-21AC005C4CC9}" type="pres">
      <dgm:prSet presAssocID="{E9AAE360-5F64-4D2A-AB9B-102C74DB1C22}" presName="hierRoot1" presStyleCnt="0"/>
      <dgm:spPr/>
    </dgm:pt>
    <dgm:pt modelId="{7ED7082F-8082-4B02-B4A3-AF83DEF9C1DB}" type="pres">
      <dgm:prSet presAssocID="{E9AAE360-5F64-4D2A-AB9B-102C74DB1C22}" presName="composite" presStyleCnt="0"/>
      <dgm:spPr/>
    </dgm:pt>
    <dgm:pt modelId="{8BBE7932-6B19-4A08-9622-4EAE94172E7D}" type="pres">
      <dgm:prSet presAssocID="{E9AAE360-5F64-4D2A-AB9B-102C74DB1C22}" presName="background" presStyleLbl="node0" presStyleIdx="0" presStyleCnt="1"/>
      <dgm:spPr>
        <a:solidFill>
          <a:schemeClr val="accent3">
            <a:lumMod val="75000"/>
          </a:schemeClr>
        </a:solidFill>
      </dgm:spPr>
    </dgm:pt>
    <dgm:pt modelId="{DA22932D-9FBF-4F39-868D-75AA98D5E945}" type="pres">
      <dgm:prSet presAssocID="{E9AAE360-5F64-4D2A-AB9B-102C74DB1C22}" presName="text" presStyleLbl="fgAcc0" presStyleIdx="0" presStyleCnt="1" custScaleX="185404">
        <dgm:presLayoutVars>
          <dgm:chPref val="3"/>
        </dgm:presLayoutVars>
      </dgm:prSet>
      <dgm:spPr/>
      <dgm:t>
        <a:bodyPr/>
        <a:lstStyle/>
        <a:p>
          <a:pPr rtl="1"/>
          <a:endParaRPr lang="ar-SA"/>
        </a:p>
      </dgm:t>
    </dgm:pt>
    <dgm:pt modelId="{5C29ABC2-3CBC-4EB9-9F5D-01AA70EAF669}" type="pres">
      <dgm:prSet presAssocID="{E9AAE360-5F64-4D2A-AB9B-102C74DB1C22}" presName="hierChild2" presStyleCnt="0"/>
      <dgm:spPr/>
    </dgm:pt>
    <dgm:pt modelId="{BF106102-12FF-40E4-A33F-EDACFD970BB8}" type="pres">
      <dgm:prSet presAssocID="{2A4B708E-12F0-4380-AE9B-B97483B48AE9}" presName="Name10" presStyleLbl="parChTrans1D2" presStyleIdx="0" presStyleCnt="3"/>
      <dgm:spPr/>
      <dgm:t>
        <a:bodyPr/>
        <a:lstStyle/>
        <a:p>
          <a:pPr rtl="1"/>
          <a:endParaRPr lang="ar-SA"/>
        </a:p>
      </dgm:t>
    </dgm:pt>
    <dgm:pt modelId="{D0C2E73B-4A1F-41CC-99F5-34A4BA922819}" type="pres">
      <dgm:prSet presAssocID="{07573621-42FB-45C1-95E2-651E25AC762F}" presName="hierRoot2" presStyleCnt="0"/>
      <dgm:spPr/>
    </dgm:pt>
    <dgm:pt modelId="{47146653-370D-4525-85C0-CD178E17ACAC}" type="pres">
      <dgm:prSet presAssocID="{07573621-42FB-45C1-95E2-651E25AC762F}" presName="composite2" presStyleCnt="0"/>
      <dgm:spPr/>
    </dgm:pt>
    <dgm:pt modelId="{CA188468-B975-4C6F-83AF-39AE1C89EF97}" type="pres">
      <dgm:prSet presAssocID="{07573621-42FB-45C1-95E2-651E25AC762F}" presName="background2" presStyleLbl="node2" presStyleIdx="0" presStyleCnt="3"/>
      <dgm:spPr>
        <a:solidFill>
          <a:schemeClr val="accent4">
            <a:lumMod val="60000"/>
            <a:lumOff val="40000"/>
          </a:schemeClr>
        </a:solidFill>
      </dgm:spPr>
    </dgm:pt>
    <dgm:pt modelId="{FF285741-8636-4F3E-B361-D9045600D85F}" type="pres">
      <dgm:prSet presAssocID="{07573621-42FB-45C1-95E2-651E25AC762F}" presName="text2" presStyleLbl="fgAcc2" presStyleIdx="0" presStyleCnt="3" custScaleY="172470">
        <dgm:presLayoutVars>
          <dgm:chPref val="3"/>
        </dgm:presLayoutVars>
      </dgm:prSet>
      <dgm:spPr/>
      <dgm:t>
        <a:bodyPr/>
        <a:lstStyle/>
        <a:p>
          <a:pPr rtl="1"/>
          <a:endParaRPr lang="ar-SA"/>
        </a:p>
      </dgm:t>
    </dgm:pt>
    <dgm:pt modelId="{A787D26E-D7D0-4EB9-9EAF-E58564FFC240}" type="pres">
      <dgm:prSet presAssocID="{07573621-42FB-45C1-95E2-651E25AC762F}" presName="hierChild3" presStyleCnt="0"/>
      <dgm:spPr/>
    </dgm:pt>
    <dgm:pt modelId="{89A778DA-9FB0-4130-B90F-CFDDC14BE439}" type="pres">
      <dgm:prSet presAssocID="{AC06D401-F6CD-4AFB-8D51-21E0658DBF3E}" presName="Name10" presStyleLbl="parChTrans1D2" presStyleIdx="1" presStyleCnt="3"/>
      <dgm:spPr/>
      <dgm:t>
        <a:bodyPr/>
        <a:lstStyle/>
        <a:p>
          <a:pPr rtl="1"/>
          <a:endParaRPr lang="ar-SA"/>
        </a:p>
      </dgm:t>
    </dgm:pt>
    <dgm:pt modelId="{A47FD40E-8865-4559-8C5B-A0D818D8A0B5}" type="pres">
      <dgm:prSet presAssocID="{5D1EE267-38EE-4BF1-AA69-9F24850F97F1}" presName="hierRoot2" presStyleCnt="0"/>
      <dgm:spPr/>
    </dgm:pt>
    <dgm:pt modelId="{0B071404-C891-4D24-9A9F-86CAADE20045}" type="pres">
      <dgm:prSet presAssocID="{5D1EE267-38EE-4BF1-AA69-9F24850F97F1}" presName="composite2" presStyleCnt="0"/>
      <dgm:spPr/>
    </dgm:pt>
    <dgm:pt modelId="{B407528E-5D8F-4650-953E-E374CED2AA7D}" type="pres">
      <dgm:prSet presAssocID="{5D1EE267-38EE-4BF1-AA69-9F24850F97F1}" presName="background2" presStyleLbl="node2" presStyleIdx="1" presStyleCnt="3"/>
      <dgm:spPr>
        <a:solidFill>
          <a:srgbClr val="FFC000"/>
        </a:solidFill>
      </dgm:spPr>
    </dgm:pt>
    <dgm:pt modelId="{8013FC54-88DF-441C-B479-C80272C0F903}" type="pres">
      <dgm:prSet presAssocID="{5D1EE267-38EE-4BF1-AA69-9F24850F97F1}" presName="text2" presStyleLbl="fgAcc2" presStyleIdx="1" presStyleCnt="3" custScaleY="179588">
        <dgm:presLayoutVars>
          <dgm:chPref val="3"/>
        </dgm:presLayoutVars>
      </dgm:prSet>
      <dgm:spPr/>
      <dgm:t>
        <a:bodyPr/>
        <a:lstStyle/>
        <a:p>
          <a:pPr rtl="1"/>
          <a:endParaRPr lang="ar-SA"/>
        </a:p>
      </dgm:t>
    </dgm:pt>
    <dgm:pt modelId="{A8857A48-41CC-4D13-8429-2A7964959855}" type="pres">
      <dgm:prSet presAssocID="{5D1EE267-38EE-4BF1-AA69-9F24850F97F1}" presName="hierChild3" presStyleCnt="0"/>
      <dgm:spPr/>
    </dgm:pt>
    <dgm:pt modelId="{1599A649-35F5-47A1-81A2-AD99C488E733}" type="pres">
      <dgm:prSet presAssocID="{47778919-44DF-406D-B734-CA8FDEFF11AE}" presName="Name10" presStyleLbl="parChTrans1D2" presStyleIdx="2" presStyleCnt="3"/>
      <dgm:spPr/>
      <dgm:t>
        <a:bodyPr/>
        <a:lstStyle/>
        <a:p>
          <a:pPr rtl="1"/>
          <a:endParaRPr lang="ar-SA"/>
        </a:p>
      </dgm:t>
    </dgm:pt>
    <dgm:pt modelId="{DBD063AB-D2A1-4016-99B8-28BFBB84879A}" type="pres">
      <dgm:prSet presAssocID="{497838D6-52B6-461A-B970-75605D57B058}" presName="hierRoot2" presStyleCnt="0"/>
      <dgm:spPr/>
    </dgm:pt>
    <dgm:pt modelId="{A4E4B22A-4A8E-41E3-99FF-FA43AC81BE6F}" type="pres">
      <dgm:prSet presAssocID="{497838D6-52B6-461A-B970-75605D57B058}" presName="composite2" presStyleCnt="0"/>
      <dgm:spPr/>
    </dgm:pt>
    <dgm:pt modelId="{5E83465F-9C3B-49FC-83DB-8D972E8AA1FD}" type="pres">
      <dgm:prSet presAssocID="{497838D6-52B6-461A-B970-75605D57B058}" presName="background2" presStyleLbl="node2" presStyleIdx="2" presStyleCnt="3"/>
      <dgm:spPr>
        <a:solidFill>
          <a:schemeClr val="accent2">
            <a:lumMod val="75000"/>
          </a:schemeClr>
        </a:solidFill>
      </dgm:spPr>
    </dgm:pt>
    <dgm:pt modelId="{C2E8C5C1-A504-411E-B281-374704B0AAC5}" type="pres">
      <dgm:prSet presAssocID="{497838D6-52B6-461A-B970-75605D57B058}" presName="text2" presStyleLbl="fgAcc2" presStyleIdx="2" presStyleCnt="3" custScaleY="173636">
        <dgm:presLayoutVars>
          <dgm:chPref val="3"/>
        </dgm:presLayoutVars>
      </dgm:prSet>
      <dgm:spPr/>
      <dgm:t>
        <a:bodyPr/>
        <a:lstStyle/>
        <a:p>
          <a:pPr rtl="1"/>
          <a:endParaRPr lang="ar-SA"/>
        </a:p>
      </dgm:t>
    </dgm:pt>
    <dgm:pt modelId="{144ABF80-701E-4DE1-A7C0-F06FBCAE43B8}" type="pres">
      <dgm:prSet presAssocID="{497838D6-52B6-461A-B970-75605D57B058}" presName="hierChild3" presStyleCnt="0"/>
      <dgm:spPr/>
    </dgm:pt>
  </dgm:ptLst>
  <dgm:cxnLst>
    <dgm:cxn modelId="{E0C61B41-B0E0-4437-8E43-D4EA174836EA}" type="presOf" srcId="{E9AAE360-5F64-4D2A-AB9B-102C74DB1C22}" destId="{DA22932D-9FBF-4F39-868D-75AA98D5E945}" srcOrd="0" destOrd="0" presId="urn:microsoft.com/office/officeart/2005/8/layout/hierarchy1"/>
    <dgm:cxn modelId="{B4913854-0C25-496E-8FCF-05CA0273593F}" srcId="{E9AAE360-5F64-4D2A-AB9B-102C74DB1C22}" destId="{5D1EE267-38EE-4BF1-AA69-9F24850F97F1}" srcOrd="1" destOrd="0" parTransId="{AC06D401-F6CD-4AFB-8D51-21E0658DBF3E}" sibTransId="{C7082D7C-628A-4690-8D4A-322EE6E96EE9}"/>
    <dgm:cxn modelId="{0D55F68E-B41F-4DD4-832F-6377E5A678A1}" srcId="{A23DCF40-4406-4F76-BB4C-E7BD9F56A67B}" destId="{E9AAE360-5F64-4D2A-AB9B-102C74DB1C22}" srcOrd="0" destOrd="0" parTransId="{0287E1CD-8B75-406C-975A-3DF1DB3E3579}" sibTransId="{662436F0-8CF6-4C89-810B-4798871B5C47}"/>
    <dgm:cxn modelId="{1E648070-1B25-4DE4-AD53-5BBB3E975F0B}" type="presOf" srcId="{A23DCF40-4406-4F76-BB4C-E7BD9F56A67B}" destId="{C12BD107-8728-4C1B-98B0-EFCEC71D2CD1}" srcOrd="0" destOrd="0" presId="urn:microsoft.com/office/officeart/2005/8/layout/hierarchy1"/>
    <dgm:cxn modelId="{9460517A-7A86-4BDD-B7CB-2EBF4A6320AE}" type="presOf" srcId="{5D1EE267-38EE-4BF1-AA69-9F24850F97F1}" destId="{8013FC54-88DF-441C-B479-C80272C0F903}" srcOrd="0" destOrd="0" presId="urn:microsoft.com/office/officeart/2005/8/layout/hierarchy1"/>
    <dgm:cxn modelId="{103EA006-3ECD-485B-B8D7-837E24D86ADA}" type="presOf" srcId="{2A4B708E-12F0-4380-AE9B-B97483B48AE9}" destId="{BF106102-12FF-40E4-A33F-EDACFD970BB8}" srcOrd="0" destOrd="0" presId="urn:microsoft.com/office/officeart/2005/8/layout/hierarchy1"/>
    <dgm:cxn modelId="{563500C6-FC85-4D49-AE80-47FE7AAF4D05}" type="presOf" srcId="{07573621-42FB-45C1-95E2-651E25AC762F}" destId="{FF285741-8636-4F3E-B361-D9045600D85F}" srcOrd="0" destOrd="0" presId="urn:microsoft.com/office/officeart/2005/8/layout/hierarchy1"/>
    <dgm:cxn modelId="{34682AA1-7344-4767-AB91-AC6E7F2AD0BC}" type="presOf" srcId="{AC06D401-F6CD-4AFB-8D51-21E0658DBF3E}" destId="{89A778DA-9FB0-4130-B90F-CFDDC14BE439}" srcOrd="0" destOrd="0" presId="urn:microsoft.com/office/officeart/2005/8/layout/hierarchy1"/>
    <dgm:cxn modelId="{1521092E-C358-435C-8AA0-78614A711C48}" type="presOf" srcId="{497838D6-52B6-461A-B970-75605D57B058}" destId="{C2E8C5C1-A504-411E-B281-374704B0AAC5}" srcOrd="0" destOrd="0" presId="urn:microsoft.com/office/officeart/2005/8/layout/hierarchy1"/>
    <dgm:cxn modelId="{B6BA9590-9C8F-46F8-81AF-D8D8ED9AEF48}" type="presOf" srcId="{47778919-44DF-406D-B734-CA8FDEFF11AE}" destId="{1599A649-35F5-47A1-81A2-AD99C488E733}" srcOrd="0" destOrd="0" presId="urn:microsoft.com/office/officeart/2005/8/layout/hierarchy1"/>
    <dgm:cxn modelId="{B30A27AF-B890-4FA4-BE33-6672D92037FA}" srcId="{E9AAE360-5F64-4D2A-AB9B-102C74DB1C22}" destId="{07573621-42FB-45C1-95E2-651E25AC762F}" srcOrd="0" destOrd="0" parTransId="{2A4B708E-12F0-4380-AE9B-B97483B48AE9}" sibTransId="{CF707FC2-658D-46D7-9EC6-962081DC09D8}"/>
    <dgm:cxn modelId="{7F77258A-15BD-4E54-8E99-0FCA3E1F1C39}" srcId="{E9AAE360-5F64-4D2A-AB9B-102C74DB1C22}" destId="{497838D6-52B6-461A-B970-75605D57B058}" srcOrd="2" destOrd="0" parTransId="{47778919-44DF-406D-B734-CA8FDEFF11AE}" sibTransId="{5F235303-750C-4D72-9F97-E38231694B1C}"/>
    <dgm:cxn modelId="{08116305-8B59-47AE-8B71-13F07EA3313D}" type="presParOf" srcId="{C12BD107-8728-4C1B-98B0-EFCEC71D2CD1}" destId="{8C469FCE-A448-4BCE-A709-21AC005C4CC9}" srcOrd="0" destOrd="0" presId="urn:microsoft.com/office/officeart/2005/8/layout/hierarchy1"/>
    <dgm:cxn modelId="{88E5D247-DBE6-4FD0-9BD2-1A347F5A92D7}" type="presParOf" srcId="{8C469FCE-A448-4BCE-A709-21AC005C4CC9}" destId="{7ED7082F-8082-4B02-B4A3-AF83DEF9C1DB}" srcOrd="0" destOrd="0" presId="urn:microsoft.com/office/officeart/2005/8/layout/hierarchy1"/>
    <dgm:cxn modelId="{1D7046E9-02E2-4326-8AF4-8539B6A3CB04}" type="presParOf" srcId="{7ED7082F-8082-4B02-B4A3-AF83DEF9C1DB}" destId="{8BBE7932-6B19-4A08-9622-4EAE94172E7D}" srcOrd="0" destOrd="0" presId="urn:microsoft.com/office/officeart/2005/8/layout/hierarchy1"/>
    <dgm:cxn modelId="{7DA57F21-EEB2-430C-8167-CAFAAD58521A}" type="presParOf" srcId="{7ED7082F-8082-4B02-B4A3-AF83DEF9C1DB}" destId="{DA22932D-9FBF-4F39-868D-75AA98D5E945}" srcOrd="1" destOrd="0" presId="urn:microsoft.com/office/officeart/2005/8/layout/hierarchy1"/>
    <dgm:cxn modelId="{16A7D2C4-3AD8-462E-B3F9-F5A1927DABCB}" type="presParOf" srcId="{8C469FCE-A448-4BCE-A709-21AC005C4CC9}" destId="{5C29ABC2-3CBC-4EB9-9F5D-01AA70EAF669}" srcOrd="1" destOrd="0" presId="urn:microsoft.com/office/officeart/2005/8/layout/hierarchy1"/>
    <dgm:cxn modelId="{B2644990-5C5A-4245-8837-E0529BB69FC9}" type="presParOf" srcId="{5C29ABC2-3CBC-4EB9-9F5D-01AA70EAF669}" destId="{BF106102-12FF-40E4-A33F-EDACFD970BB8}" srcOrd="0" destOrd="0" presId="urn:microsoft.com/office/officeart/2005/8/layout/hierarchy1"/>
    <dgm:cxn modelId="{104D122D-36B9-48BF-913E-7F65E45B3D39}" type="presParOf" srcId="{5C29ABC2-3CBC-4EB9-9F5D-01AA70EAF669}" destId="{D0C2E73B-4A1F-41CC-99F5-34A4BA922819}" srcOrd="1" destOrd="0" presId="urn:microsoft.com/office/officeart/2005/8/layout/hierarchy1"/>
    <dgm:cxn modelId="{A7F5CFFD-E506-49F4-A59E-223357196B19}" type="presParOf" srcId="{D0C2E73B-4A1F-41CC-99F5-34A4BA922819}" destId="{47146653-370D-4525-85C0-CD178E17ACAC}" srcOrd="0" destOrd="0" presId="urn:microsoft.com/office/officeart/2005/8/layout/hierarchy1"/>
    <dgm:cxn modelId="{7F309110-2EE7-4B2E-9D39-F1DEB33F9CC6}" type="presParOf" srcId="{47146653-370D-4525-85C0-CD178E17ACAC}" destId="{CA188468-B975-4C6F-83AF-39AE1C89EF97}" srcOrd="0" destOrd="0" presId="urn:microsoft.com/office/officeart/2005/8/layout/hierarchy1"/>
    <dgm:cxn modelId="{35F48A9A-6BDF-495B-ADB9-0E98F4EAA5C4}" type="presParOf" srcId="{47146653-370D-4525-85C0-CD178E17ACAC}" destId="{FF285741-8636-4F3E-B361-D9045600D85F}" srcOrd="1" destOrd="0" presId="urn:microsoft.com/office/officeart/2005/8/layout/hierarchy1"/>
    <dgm:cxn modelId="{988736FC-8A7C-4D08-9606-96661F2C1AC6}" type="presParOf" srcId="{D0C2E73B-4A1F-41CC-99F5-34A4BA922819}" destId="{A787D26E-D7D0-4EB9-9EAF-E58564FFC240}" srcOrd="1" destOrd="0" presId="urn:microsoft.com/office/officeart/2005/8/layout/hierarchy1"/>
    <dgm:cxn modelId="{B91999A6-577D-4A0B-B801-C674ECF19C55}" type="presParOf" srcId="{5C29ABC2-3CBC-4EB9-9F5D-01AA70EAF669}" destId="{89A778DA-9FB0-4130-B90F-CFDDC14BE439}" srcOrd="2" destOrd="0" presId="urn:microsoft.com/office/officeart/2005/8/layout/hierarchy1"/>
    <dgm:cxn modelId="{E6427922-2F79-4D65-B481-0D71BBFC0869}" type="presParOf" srcId="{5C29ABC2-3CBC-4EB9-9F5D-01AA70EAF669}" destId="{A47FD40E-8865-4559-8C5B-A0D818D8A0B5}" srcOrd="3" destOrd="0" presId="urn:microsoft.com/office/officeart/2005/8/layout/hierarchy1"/>
    <dgm:cxn modelId="{3928B7F5-46B1-4B18-B233-B626F14C9B40}" type="presParOf" srcId="{A47FD40E-8865-4559-8C5B-A0D818D8A0B5}" destId="{0B071404-C891-4D24-9A9F-86CAADE20045}" srcOrd="0" destOrd="0" presId="urn:microsoft.com/office/officeart/2005/8/layout/hierarchy1"/>
    <dgm:cxn modelId="{25251A76-B654-4875-BC25-70A2EF24E928}" type="presParOf" srcId="{0B071404-C891-4D24-9A9F-86CAADE20045}" destId="{B407528E-5D8F-4650-953E-E374CED2AA7D}" srcOrd="0" destOrd="0" presId="urn:microsoft.com/office/officeart/2005/8/layout/hierarchy1"/>
    <dgm:cxn modelId="{77A5440D-E6DA-4EFB-BBE3-58B2DEAEC502}" type="presParOf" srcId="{0B071404-C891-4D24-9A9F-86CAADE20045}" destId="{8013FC54-88DF-441C-B479-C80272C0F903}" srcOrd="1" destOrd="0" presId="urn:microsoft.com/office/officeart/2005/8/layout/hierarchy1"/>
    <dgm:cxn modelId="{AD3FA922-CFAA-4980-8E74-4D7FD9D4886E}" type="presParOf" srcId="{A47FD40E-8865-4559-8C5B-A0D818D8A0B5}" destId="{A8857A48-41CC-4D13-8429-2A7964959855}" srcOrd="1" destOrd="0" presId="urn:microsoft.com/office/officeart/2005/8/layout/hierarchy1"/>
    <dgm:cxn modelId="{39D0A5F1-5DAF-43D2-8196-EFEC16BB8A17}" type="presParOf" srcId="{5C29ABC2-3CBC-4EB9-9F5D-01AA70EAF669}" destId="{1599A649-35F5-47A1-81A2-AD99C488E733}" srcOrd="4" destOrd="0" presId="urn:microsoft.com/office/officeart/2005/8/layout/hierarchy1"/>
    <dgm:cxn modelId="{AFF29C6D-D637-45C8-94C6-D8C3FA91F180}" type="presParOf" srcId="{5C29ABC2-3CBC-4EB9-9F5D-01AA70EAF669}" destId="{DBD063AB-D2A1-4016-99B8-28BFBB84879A}" srcOrd="5" destOrd="0" presId="urn:microsoft.com/office/officeart/2005/8/layout/hierarchy1"/>
    <dgm:cxn modelId="{5EEDFC66-C9D9-4FC6-9762-59271B9FE01A}" type="presParOf" srcId="{DBD063AB-D2A1-4016-99B8-28BFBB84879A}" destId="{A4E4B22A-4A8E-41E3-99FF-FA43AC81BE6F}" srcOrd="0" destOrd="0" presId="urn:microsoft.com/office/officeart/2005/8/layout/hierarchy1"/>
    <dgm:cxn modelId="{29C77559-27AD-419A-912C-9BA19B3C6D80}" type="presParOf" srcId="{A4E4B22A-4A8E-41E3-99FF-FA43AC81BE6F}" destId="{5E83465F-9C3B-49FC-83DB-8D972E8AA1FD}" srcOrd="0" destOrd="0" presId="urn:microsoft.com/office/officeart/2005/8/layout/hierarchy1"/>
    <dgm:cxn modelId="{016C7D03-E134-40F5-9D9F-EE3DFC376DE1}" type="presParOf" srcId="{A4E4B22A-4A8E-41E3-99FF-FA43AC81BE6F}" destId="{C2E8C5C1-A504-411E-B281-374704B0AAC5}" srcOrd="1" destOrd="0" presId="urn:microsoft.com/office/officeart/2005/8/layout/hierarchy1"/>
    <dgm:cxn modelId="{535679CC-EFF5-41B6-AF07-FDA40FDB5AEC}" type="presParOf" srcId="{DBD063AB-D2A1-4016-99B8-28BFBB84879A}" destId="{144ABF80-701E-4DE1-A7C0-F06FBCAE43B8}"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F24343-90AA-44F8-AE8C-4CC8F05AB708}">
      <dsp:nvSpPr>
        <dsp:cNvPr id="0" name=""/>
        <dsp:cNvSpPr/>
      </dsp:nvSpPr>
      <dsp:spPr>
        <a:xfrm rot="5400000">
          <a:off x="-228731" y="229670"/>
          <a:ext cx="1524875" cy="1067413"/>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lvl="0" algn="ctr" defTabSz="1377950" rtl="1">
            <a:lnSpc>
              <a:spcPct val="90000"/>
            </a:lnSpc>
            <a:spcBef>
              <a:spcPct val="0"/>
            </a:spcBef>
            <a:spcAft>
              <a:spcPct val="35000"/>
            </a:spcAft>
          </a:pPr>
          <a:r>
            <a:rPr lang="ar-SA" sz="3100" kern="1200" dirty="0" smtClean="0"/>
            <a:t>أولا</a:t>
          </a:r>
          <a:endParaRPr lang="ar-SA" sz="3100" kern="1200" dirty="0"/>
        </a:p>
      </dsp:txBody>
      <dsp:txXfrm rot="-5400000">
        <a:off x="1" y="534646"/>
        <a:ext cx="1067413" cy="457462"/>
      </dsp:txXfrm>
    </dsp:sp>
    <dsp:sp modelId="{A825C528-29F9-4B44-8795-F16727298D97}">
      <dsp:nvSpPr>
        <dsp:cNvPr id="0" name=""/>
        <dsp:cNvSpPr/>
      </dsp:nvSpPr>
      <dsp:spPr>
        <a:xfrm rot="5400000">
          <a:off x="4152921" y="-3084569"/>
          <a:ext cx="991169" cy="7162186"/>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7584" tIns="20320" rIns="20320" bIns="20320" numCol="1" spcCol="1270" anchor="ctr" anchorCtr="0">
          <a:noAutofit/>
        </a:bodyPr>
        <a:lstStyle/>
        <a:p>
          <a:pPr marL="285750" lvl="1" indent="-285750" algn="r" defTabSz="1422400" rtl="1">
            <a:lnSpc>
              <a:spcPct val="90000"/>
            </a:lnSpc>
            <a:spcBef>
              <a:spcPct val="0"/>
            </a:spcBef>
            <a:spcAft>
              <a:spcPct val="15000"/>
            </a:spcAft>
            <a:buChar char="••"/>
          </a:pPr>
          <a:r>
            <a:rPr lang="ar-SA" sz="3200" kern="1200" dirty="0" smtClean="0"/>
            <a:t>التكافؤ الإحصائي بين الأفراد في المجموعات البحثية:</a:t>
          </a:r>
          <a:r>
            <a:rPr lang="ar-SA" sz="3200" b="1" kern="1200" dirty="0" smtClean="0">
              <a:solidFill>
                <a:schemeClr val="accent6">
                  <a:lumMod val="50000"/>
                </a:schemeClr>
              </a:solidFill>
            </a:rPr>
            <a:t>ما المقصود بهذه العبارة؟</a:t>
          </a:r>
          <a:endParaRPr lang="ar-SA" sz="3200" kern="1200" dirty="0"/>
        </a:p>
      </dsp:txBody>
      <dsp:txXfrm rot="-5400000">
        <a:off x="1067413" y="49324"/>
        <a:ext cx="7113801" cy="894399"/>
      </dsp:txXfrm>
    </dsp:sp>
    <dsp:sp modelId="{CF54A3B6-899C-4E98-A026-BD3F42C13C4D}">
      <dsp:nvSpPr>
        <dsp:cNvPr id="0" name=""/>
        <dsp:cNvSpPr/>
      </dsp:nvSpPr>
      <dsp:spPr>
        <a:xfrm rot="5400000">
          <a:off x="-228731" y="1559420"/>
          <a:ext cx="1524875" cy="1067413"/>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lvl="0" algn="ctr" defTabSz="1377950" rtl="1">
            <a:lnSpc>
              <a:spcPct val="90000"/>
            </a:lnSpc>
            <a:spcBef>
              <a:spcPct val="0"/>
            </a:spcBef>
            <a:spcAft>
              <a:spcPct val="35000"/>
            </a:spcAft>
          </a:pPr>
          <a:r>
            <a:rPr lang="ar-SA" sz="3100" kern="1200" dirty="0" smtClean="0"/>
            <a:t>ثانيا</a:t>
          </a:r>
          <a:endParaRPr lang="ar-SA" sz="3100" kern="1200" dirty="0"/>
        </a:p>
      </dsp:txBody>
      <dsp:txXfrm rot="-5400000">
        <a:off x="1" y="1864396"/>
        <a:ext cx="1067413" cy="457462"/>
      </dsp:txXfrm>
    </dsp:sp>
    <dsp:sp modelId="{080F7F02-F1F5-4B26-8B62-2A6B3897919B}">
      <dsp:nvSpPr>
        <dsp:cNvPr id="0" name=""/>
        <dsp:cNvSpPr/>
      </dsp:nvSpPr>
      <dsp:spPr>
        <a:xfrm rot="5400000">
          <a:off x="4152921" y="-1754819"/>
          <a:ext cx="991169" cy="7162186"/>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7584" tIns="20320" rIns="20320" bIns="20320" numCol="1" spcCol="1270" anchor="ctr" anchorCtr="0">
          <a:noAutofit/>
        </a:bodyPr>
        <a:lstStyle/>
        <a:p>
          <a:pPr marL="285750" lvl="1" indent="-285750" algn="r" defTabSz="1422400" rtl="1">
            <a:lnSpc>
              <a:spcPct val="90000"/>
            </a:lnSpc>
            <a:spcBef>
              <a:spcPct val="0"/>
            </a:spcBef>
            <a:spcAft>
              <a:spcPct val="15000"/>
            </a:spcAft>
            <a:buChar char="••"/>
          </a:pPr>
          <a:r>
            <a:rPr lang="ar-SA" sz="3200" kern="1200" dirty="0" smtClean="0"/>
            <a:t>المقارنة بين مجموعتين من الأفراد أو أكثر.</a:t>
          </a:r>
          <a:endParaRPr lang="ar-SA" sz="3200" kern="1200" dirty="0"/>
        </a:p>
      </dsp:txBody>
      <dsp:txXfrm rot="-5400000">
        <a:off x="1067413" y="1379074"/>
        <a:ext cx="7113801" cy="894399"/>
      </dsp:txXfrm>
    </dsp:sp>
    <dsp:sp modelId="{874AD090-15BF-4012-8556-DEF2C4E0B046}">
      <dsp:nvSpPr>
        <dsp:cNvPr id="0" name=""/>
        <dsp:cNvSpPr/>
      </dsp:nvSpPr>
      <dsp:spPr>
        <a:xfrm rot="5400000">
          <a:off x="-228731" y="2889170"/>
          <a:ext cx="1524875" cy="1067413"/>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lvl="0" algn="ctr" defTabSz="1377950" rtl="1">
            <a:lnSpc>
              <a:spcPct val="90000"/>
            </a:lnSpc>
            <a:spcBef>
              <a:spcPct val="0"/>
            </a:spcBef>
            <a:spcAft>
              <a:spcPct val="35000"/>
            </a:spcAft>
          </a:pPr>
          <a:r>
            <a:rPr lang="ar-SA" sz="3100" kern="1200" dirty="0" smtClean="0"/>
            <a:t>ثالثا</a:t>
          </a:r>
          <a:endParaRPr lang="ar-SA" sz="3100" kern="1200" dirty="0"/>
        </a:p>
      </dsp:txBody>
      <dsp:txXfrm rot="-5400000">
        <a:off x="1" y="3194146"/>
        <a:ext cx="1067413" cy="457462"/>
      </dsp:txXfrm>
    </dsp:sp>
    <dsp:sp modelId="{DE3411FB-E148-4BDC-AB1A-D2A99ACD8166}">
      <dsp:nvSpPr>
        <dsp:cNvPr id="0" name=""/>
        <dsp:cNvSpPr/>
      </dsp:nvSpPr>
      <dsp:spPr>
        <a:xfrm rot="5400000">
          <a:off x="4152921" y="-425069"/>
          <a:ext cx="991169" cy="7162186"/>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7584" tIns="20320" rIns="20320" bIns="20320" numCol="1" spcCol="1270" anchor="ctr" anchorCtr="0">
          <a:noAutofit/>
        </a:bodyPr>
        <a:lstStyle/>
        <a:p>
          <a:pPr marL="285750" lvl="1" indent="-285750" algn="r" defTabSz="1422400" rtl="1">
            <a:lnSpc>
              <a:spcPct val="90000"/>
            </a:lnSpc>
            <a:spcBef>
              <a:spcPct val="0"/>
            </a:spcBef>
            <a:spcAft>
              <a:spcPct val="15000"/>
            </a:spcAft>
            <a:buChar char="••"/>
          </a:pPr>
          <a:r>
            <a:rPr lang="ar-SA" sz="3200" kern="1200" dirty="0" smtClean="0"/>
            <a:t>معالجة المتغيرات المستقلة:  ( </a:t>
          </a:r>
          <a:r>
            <a:rPr lang="ar-SA" sz="3200" b="1" kern="1200" dirty="0" smtClean="0">
              <a:solidFill>
                <a:schemeClr val="accent6">
                  <a:lumMod val="50000"/>
                </a:schemeClr>
              </a:solidFill>
            </a:rPr>
            <a:t>كيف؟ </a:t>
          </a:r>
          <a:r>
            <a:rPr lang="ar-SA" sz="3200" kern="1200" dirty="0" smtClean="0"/>
            <a:t>)</a:t>
          </a:r>
          <a:endParaRPr lang="ar-SA" sz="3200" kern="1200" dirty="0"/>
        </a:p>
      </dsp:txBody>
      <dsp:txXfrm rot="-5400000">
        <a:off x="1067413" y="2708824"/>
        <a:ext cx="7113801" cy="89439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F24343-90AA-44F8-AE8C-4CC8F05AB708}">
      <dsp:nvSpPr>
        <dsp:cNvPr id="0" name=""/>
        <dsp:cNvSpPr/>
      </dsp:nvSpPr>
      <dsp:spPr>
        <a:xfrm rot="5400000">
          <a:off x="-218503" y="220901"/>
          <a:ext cx="1456690" cy="1019683"/>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1333500" rtl="1">
            <a:lnSpc>
              <a:spcPct val="90000"/>
            </a:lnSpc>
            <a:spcBef>
              <a:spcPct val="0"/>
            </a:spcBef>
            <a:spcAft>
              <a:spcPct val="35000"/>
            </a:spcAft>
          </a:pPr>
          <a:r>
            <a:rPr lang="ar-SA" sz="3000" kern="1200" dirty="0" smtClean="0"/>
            <a:t>رابعا</a:t>
          </a:r>
          <a:endParaRPr lang="ar-SA" sz="3000" kern="1200" dirty="0"/>
        </a:p>
      </dsp:txBody>
      <dsp:txXfrm rot="-5400000">
        <a:off x="1" y="512240"/>
        <a:ext cx="1019683" cy="437007"/>
      </dsp:txXfrm>
    </dsp:sp>
    <dsp:sp modelId="{A825C528-29F9-4B44-8795-F16727298D97}">
      <dsp:nvSpPr>
        <dsp:cNvPr id="0" name=""/>
        <dsp:cNvSpPr/>
      </dsp:nvSpPr>
      <dsp:spPr>
        <a:xfrm rot="5400000">
          <a:off x="4151217" y="-3129135"/>
          <a:ext cx="946848" cy="7209916"/>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27152" tIns="29210" rIns="29210" bIns="29210" numCol="1" spcCol="1270" anchor="ctr" anchorCtr="0">
          <a:noAutofit/>
        </a:bodyPr>
        <a:lstStyle/>
        <a:p>
          <a:pPr marL="285750" lvl="1" indent="-285750" algn="r" defTabSz="2044700" rtl="1">
            <a:lnSpc>
              <a:spcPct val="90000"/>
            </a:lnSpc>
            <a:spcBef>
              <a:spcPct val="0"/>
            </a:spcBef>
            <a:spcAft>
              <a:spcPct val="15000"/>
            </a:spcAft>
            <a:buChar char="••"/>
          </a:pPr>
          <a:r>
            <a:rPr lang="ar-SA" sz="4600" kern="1200" dirty="0" smtClean="0"/>
            <a:t>قياس المتغير التابع: ( </a:t>
          </a:r>
          <a:r>
            <a:rPr lang="ar-SA" sz="4600" b="1" kern="1200" dirty="0" smtClean="0">
              <a:solidFill>
                <a:schemeClr val="accent6">
                  <a:lumMod val="50000"/>
                </a:schemeClr>
              </a:solidFill>
            </a:rPr>
            <a:t>كيف؟ </a:t>
          </a:r>
          <a:r>
            <a:rPr lang="ar-SA" sz="4600" kern="1200" dirty="0" smtClean="0"/>
            <a:t>) </a:t>
          </a:r>
          <a:endParaRPr lang="ar-SA" sz="4600" kern="1200" dirty="0"/>
        </a:p>
      </dsp:txBody>
      <dsp:txXfrm rot="-5400000">
        <a:off x="1019684" y="48619"/>
        <a:ext cx="7163695" cy="854406"/>
      </dsp:txXfrm>
    </dsp:sp>
    <dsp:sp modelId="{CF54A3B6-899C-4E98-A026-BD3F42C13C4D}">
      <dsp:nvSpPr>
        <dsp:cNvPr id="0" name=""/>
        <dsp:cNvSpPr/>
      </dsp:nvSpPr>
      <dsp:spPr>
        <a:xfrm rot="5400000">
          <a:off x="-218503" y="1481681"/>
          <a:ext cx="1456690" cy="1019683"/>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1333500" rtl="1">
            <a:lnSpc>
              <a:spcPct val="90000"/>
            </a:lnSpc>
            <a:spcBef>
              <a:spcPct val="0"/>
            </a:spcBef>
            <a:spcAft>
              <a:spcPct val="35000"/>
            </a:spcAft>
          </a:pPr>
          <a:r>
            <a:rPr lang="ar-SA" sz="3000" kern="1200" dirty="0" smtClean="0"/>
            <a:t>خامسا</a:t>
          </a:r>
          <a:endParaRPr lang="ar-SA" sz="3000" kern="1200" dirty="0"/>
        </a:p>
      </dsp:txBody>
      <dsp:txXfrm rot="-5400000">
        <a:off x="1" y="1773020"/>
        <a:ext cx="1019683" cy="437007"/>
      </dsp:txXfrm>
    </dsp:sp>
    <dsp:sp modelId="{080F7F02-F1F5-4B26-8B62-2A6B3897919B}">
      <dsp:nvSpPr>
        <dsp:cNvPr id="0" name=""/>
        <dsp:cNvSpPr/>
      </dsp:nvSpPr>
      <dsp:spPr>
        <a:xfrm rot="5400000">
          <a:off x="4151217" y="-1868355"/>
          <a:ext cx="946848" cy="7209916"/>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27152" tIns="29210" rIns="29210" bIns="29210" numCol="1" spcCol="1270" anchor="ctr" anchorCtr="0">
          <a:noAutofit/>
        </a:bodyPr>
        <a:lstStyle/>
        <a:p>
          <a:pPr marL="285750" lvl="1" indent="-285750" algn="r" defTabSz="2044700" rtl="1">
            <a:lnSpc>
              <a:spcPct val="90000"/>
            </a:lnSpc>
            <a:spcBef>
              <a:spcPct val="0"/>
            </a:spcBef>
            <a:spcAft>
              <a:spcPct val="15000"/>
            </a:spcAft>
            <a:buChar char="••"/>
          </a:pPr>
          <a:r>
            <a:rPr lang="ar-SA" sz="4600" kern="1200" dirty="0" smtClean="0"/>
            <a:t>استخدام الإحصاء الاستدلالي.</a:t>
          </a:r>
          <a:endParaRPr lang="ar-SA" sz="4600" kern="1200" dirty="0"/>
        </a:p>
      </dsp:txBody>
      <dsp:txXfrm rot="-5400000">
        <a:off x="1019684" y="1309399"/>
        <a:ext cx="7163695" cy="854406"/>
      </dsp:txXfrm>
    </dsp:sp>
    <dsp:sp modelId="{874AD090-15BF-4012-8556-DEF2C4E0B046}">
      <dsp:nvSpPr>
        <dsp:cNvPr id="0" name=""/>
        <dsp:cNvSpPr/>
      </dsp:nvSpPr>
      <dsp:spPr>
        <a:xfrm rot="5400000">
          <a:off x="-218503" y="2742462"/>
          <a:ext cx="1456690" cy="1019683"/>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1333500" rtl="1">
            <a:lnSpc>
              <a:spcPct val="90000"/>
            </a:lnSpc>
            <a:spcBef>
              <a:spcPct val="0"/>
            </a:spcBef>
            <a:spcAft>
              <a:spcPct val="35000"/>
            </a:spcAft>
          </a:pPr>
          <a:r>
            <a:rPr lang="ar-SA" sz="3000" kern="1200" dirty="0" smtClean="0"/>
            <a:t>سادسا</a:t>
          </a:r>
          <a:endParaRPr lang="ar-SA" sz="3000" kern="1200" dirty="0"/>
        </a:p>
      </dsp:txBody>
      <dsp:txXfrm rot="-5400000">
        <a:off x="1" y="3033801"/>
        <a:ext cx="1019683" cy="437007"/>
      </dsp:txXfrm>
    </dsp:sp>
    <dsp:sp modelId="{DE3411FB-E148-4BDC-AB1A-D2A99ACD8166}">
      <dsp:nvSpPr>
        <dsp:cNvPr id="0" name=""/>
        <dsp:cNvSpPr/>
      </dsp:nvSpPr>
      <dsp:spPr>
        <a:xfrm rot="5400000">
          <a:off x="4151217" y="-607575"/>
          <a:ext cx="946848" cy="7209916"/>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27152" tIns="29210" rIns="29210" bIns="29210" numCol="1" spcCol="1270" anchor="ctr" anchorCtr="0">
          <a:noAutofit/>
        </a:bodyPr>
        <a:lstStyle/>
        <a:p>
          <a:pPr marL="285750" lvl="1" indent="-285750" algn="r" defTabSz="2044700" rtl="1">
            <a:lnSpc>
              <a:spcPct val="90000"/>
            </a:lnSpc>
            <a:spcBef>
              <a:spcPct val="0"/>
            </a:spcBef>
            <a:spcAft>
              <a:spcPct val="15000"/>
            </a:spcAft>
            <a:buChar char="••"/>
          </a:pPr>
          <a:r>
            <a:rPr lang="ar-SA" sz="4600" kern="1200" dirty="0" smtClean="0"/>
            <a:t>ضبط</a:t>
          </a:r>
          <a:r>
            <a:rPr lang="ar-SA" sz="4600" kern="1200" baseline="0" dirty="0" smtClean="0"/>
            <a:t> المتغيرات الخارجية</a:t>
          </a:r>
          <a:r>
            <a:rPr lang="ar-SA" sz="4600" kern="1200" dirty="0" smtClean="0"/>
            <a:t>( </a:t>
          </a:r>
          <a:r>
            <a:rPr lang="ar-SA" sz="4600" b="1" kern="1200" dirty="0" smtClean="0">
              <a:solidFill>
                <a:schemeClr val="accent6">
                  <a:lumMod val="50000"/>
                </a:schemeClr>
              </a:solidFill>
            </a:rPr>
            <a:t>كيف؟ </a:t>
          </a:r>
          <a:r>
            <a:rPr lang="ar-SA" sz="4600" kern="1200" dirty="0" smtClean="0"/>
            <a:t>) </a:t>
          </a:r>
          <a:endParaRPr lang="ar-SA" sz="4600" kern="1200" dirty="0"/>
        </a:p>
      </dsp:txBody>
      <dsp:txXfrm rot="-5400000">
        <a:off x="1019684" y="2570179"/>
        <a:ext cx="7163695" cy="85440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EEC934-C73D-4E59-8390-ACAB26148C6F}">
      <dsp:nvSpPr>
        <dsp:cNvPr id="0" name=""/>
        <dsp:cNvSpPr/>
      </dsp:nvSpPr>
      <dsp:spPr>
        <a:xfrm>
          <a:off x="2828922" y="0"/>
          <a:ext cx="2597467" cy="259746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575" tIns="28575" rIns="28575" bIns="28575" numCol="1" spcCol="1270" anchor="ctr" anchorCtr="0">
          <a:noAutofit/>
        </a:bodyPr>
        <a:lstStyle/>
        <a:p>
          <a:pPr lvl="0" algn="ctr" defTabSz="2000250" rtl="1">
            <a:lnSpc>
              <a:spcPct val="90000"/>
            </a:lnSpc>
            <a:spcBef>
              <a:spcPct val="0"/>
            </a:spcBef>
            <a:spcAft>
              <a:spcPct val="35000"/>
            </a:spcAft>
          </a:pPr>
          <a:r>
            <a:rPr lang="ar-SA" sz="4500" kern="1200" dirty="0" smtClean="0"/>
            <a:t>أنواع الصدق التجريبي</a:t>
          </a:r>
          <a:endParaRPr lang="ar-SA" sz="4500" kern="1200" dirty="0"/>
        </a:p>
      </dsp:txBody>
      <dsp:txXfrm>
        <a:off x="3209312" y="380390"/>
        <a:ext cx="1836687" cy="1836687"/>
      </dsp:txXfrm>
    </dsp:sp>
    <dsp:sp modelId="{50E97252-8C5C-4977-858C-9BA25F95162C}">
      <dsp:nvSpPr>
        <dsp:cNvPr id="0" name=""/>
        <dsp:cNvSpPr/>
      </dsp:nvSpPr>
      <dsp:spPr>
        <a:xfrm rot="8658235">
          <a:off x="1238761" y="2313024"/>
          <a:ext cx="1923957" cy="740278"/>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1091CF2-C7F6-4B2D-967E-40A10F07EBFD}">
      <dsp:nvSpPr>
        <dsp:cNvPr id="0" name=""/>
        <dsp:cNvSpPr/>
      </dsp:nvSpPr>
      <dsp:spPr>
        <a:xfrm>
          <a:off x="185698" y="2257427"/>
          <a:ext cx="2467594" cy="197407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2667000" rtl="1">
            <a:lnSpc>
              <a:spcPct val="90000"/>
            </a:lnSpc>
            <a:spcBef>
              <a:spcPct val="0"/>
            </a:spcBef>
            <a:spcAft>
              <a:spcPct val="35000"/>
            </a:spcAft>
          </a:pPr>
          <a:r>
            <a:rPr lang="ar-SA" sz="6000" kern="1200" smtClean="0"/>
            <a:t>الصدق الخارجي</a:t>
          </a:r>
          <a:endParaRPr lang="ar-SA" sz="6000" kern="1200" dirty="0"/>
        </a:p>
      </dsp:txBody>
      <dsp:txXfrm>
        <a:off x="243517" y="2315246"/>
        <a:ext cx="2351956" cy="1858437"/>
      </dsp:txXfrm>
    </dsp:sp>
    <dsp:sp modelId="{B3BA4A4D-D974-4167-A800-05D69C21E4FC}">
      <dsp:nvSpPr>
        <dsp:cNvPr id="0" name=""/>
        <dsp:cNvSpPr/>
      </dsp:nvSpPr>
      <dsp:spPr>
        <a:xfrm rot="2053875">
          <a:off x="5132076" y="2224802"/>
          <a:ext cx="1801312" cy="740278"/>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73232C3-7CB4-4680-9BF9-A41CF66B3919}">
      <dsp:nvSpPr>
        <dsp:cNvPr id="0" name=""/>
        <dsp:cNvSpPr/>
      </dsp:nvSpPr>
      <dsp:spPr>
        <a:xfrm>
          <a:off x="5543575" y="2114553"/>
          <a:ext cx="2467594" cy="197407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2667000" rtl="1">
            <a:lnSpc>
              <a:spcPct val="90000"/>
            </a:lnSpc>
            <a:spcBef>
              <a:spcPct val="0"/>
            </a:spcBef>
            <a:spcAft>
              <a:spcPct val="35000"/>
            </a:spcAft>
          </a:pPr>
          <a:r>
            <a:rPr lang="ar-SA" sz="6000" kern="1200" dirty="0" smtClean="0"/>
            <a:t>الصدق الداخلي</a:t>
          </a:r>
          <a:endParaRPr lang="ar-SA" sz="6000" kern="1200" dirty="0"/>
        </a:p>
      </dsp:txBody>
      <dsp:txXfrm>
        <a:off x="5601394" y="2172372"/>
        <a:ext cx="2351956" cy="185843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799283-178F-4758-AB2A-431F9D77E044}">
      <dsp:nvSpPr>
        <dsp:cNvPr id="0" name=""/>
        <dsp:cNvSpPr/>
      </dsp:nvSpPr>
      <dsp:spPr>
        <a:xfrm>
          <a:off x="3168963" y="1832740"/>
          <a:ext cx="2039719" cy="203971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rtl="1">
            <a:lnSpc>
              <a:spcPct val="90000"/>
            </a:lnSpc>
            <a:spcBef>
              <a:spcPct val="0"/>
            </a:spcBef>
            <a:spcAft>
              <a:spcPct val="35000"/>
            </a:spcAft>
          </a:pPr>
          <a:r>
            <a:rPr lang="ar-SA" sz="2600" kern="1200" dirty="0" smtClean="0">
              <a:solidFill>
                <a:schemeClr val="tx1"/>
              </a:solidFill>
            </a:rPr>
            <a:t>العوامل المؤثرة في الصدق الداخلي</a:t>
          </a:r>
          <a:endParaRPr lang="ar-SA" sz="2600" kern="1200" dirty="0">
            <a:solidFill>
              <a:schemeClr val="tx1"/>
            </a:solidFill>
          </a:endParaRPr>
        </a:p>
      </dsp:txBody>
      <dsp:txXfrm>
        <a:off x="3467673" y="2131450"/>
        <a:ext cx="1442299" cy="1442299"/>
      </dsp:txXfrm>
    </dsp:sp>
    <dsp:sp modelId="{40C28440-D55A-413C-BD90-71A5730918F2}">
      <dsp:nvSpPr>
        <dsp:cNvPr id="0" name=""/>
        <dsp:cNvSpPr/>
      </dsp:nvSpPr>
      <dsp:spPr>
        <a:xfrm rot="7800983">
          <a:off x="2444877" y="3702590"/>
          <a:ext cx="1245533" cy="581319"/>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F24937B-2047-4C1E-9157-65091088B906}">
      <dsp:nvSpPr>
        <dsp:cNvPr id="0" name=""/>
        <dsp:cNvSpPr/>
      </dsp:nvSpPr>
      <dsp:spPr>
        <a:xfrm>
          <a:off x="1971645" y="4071971"/>
          <a:ext cx="1427803" cy="1142242"/>
        </a:xfrm>
        <a:prstGeom prst="roundRect">
          <a:avLst>
            <a:gd name="adj" fmla="val 10000"/>
          </a:avLst>
        </a:prstGeom>
        <a:solidFill>
          <a:schemeClr val="bg1">
            <a:lumMod val="8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1333500" rtl="1">
            <a:lnSpc>
              <a:spcPct val="90000"/>
            </a:lnSpc>
            <a:spcBef>
              <a:spcPct val="0"/>
            </a:spcBef>
            <a:spcAft>
              <a:spcPct val="35000"/>
            </a:spcAft>
          </a:pPr>
          <a:r>
            <a:rPr lang="ar-SA" sz="3000" kern="1200" dirty="0" smtClean="0">
              <a:solidFill>
                <a:schemeClr val="tx1"/>
              </a:solidFill>
            </a:rPr>
            <a:t>التسرب من العينة</a:t>
          </a:r>
          <a:endParaRPr lang="ar-SA" sz="3000" kern="1200" dirty="0">
            <a:solidFill>
              <a:schemeClr val="tx1"/>
            </a:solidFill>
          </a:endParaRPr>
        </a:p>
      </dsp:txBody>
      <dsp:txXfrm>
        <a:off x="2005100" y="4105426"/>
        <a:ext cx="1360893" cy="1075332"/>
      </dsp:txXfrm>
    </dsp:sp>
    <dsp:sp modelId="{29129E1E-4E60-4CB2-8D4A-C6176B3F7232}">
      <dsp:nvSpPr>
        <dsp:cNvPr id="0" name=""/>
        <dsp:cNvSpPr/>
      </dsp:nvSpPr>
      <dsp:spPr>
        <a:xfrm rot="10281001">
          <a:off x="1430671" y="2854989"/>
          <a:ext cx="1663630" cy="581319"/>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C4A1996-F53F-4211-B32E-4B66CE508E79}">
      <dsp:nvSpPr>
        <dsp:cNvPr id="0" name=""/>
        <dsp:cNvSpPr/>
      </dsp:nvSpPr>
      <dsp:spPr>
        <a:xfrm>
          <a:off x="726230" y="2699631"/>
          <a:ext cx="1427803" cy="1142242"/>
        </a:xfrm>
        <a:prstGeom prst="roundRect">
          <a:avLst>
            <a:gd name="adj" fmla="val 10000"/>
          </a:avLst>
        </a:prstGeom>
        <a:solidFill>
          <a:schemeClr val="bg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1333500" rtl="1">
            <a:lnSpc>
              <a:spcPct val="90000"/>
            </a:lnSpc>
            <a:spcBef>
              <a:spcPct val="0"/>
            </a:spcBef>
            <a:spcAft>
              <a:spcPct val="35000"/>
            </a:spcAft>
          </a:pPr>
          <a:r>
            <a:rPr lang="ar-SA" sz="3000" kern="1200" dirty="0" smtClean="0">
              <a:solidFill>
                <a:schemeClr val="tx1"/>
              </a:solidFill>
            </a:rPr>
            <a:t>التاريخ</a:t>
          </a:r>
          <a:endParaRPr lang="ar-SA" sz="3000" kern="1200" dirty="0">
            <a:solidFill>
              <a:schemeClr val="tx1"/>
            </a:solidFill>
          </a:endParaRPr>
        </a:p>
      </dsp:txBody>
      <dsp:txXfrm>
        <a:off x="759685" y="2733086"/>
        <a:ext cx="1360893" cy="1075332"/>
      </dsp:txXfrm>
    </dsp:sp>
    <dsp:sp modelId="{EF0AC2EA-D815-4093-9EC8-C6BCA89CB68C}">
      <dsp:nvSpPr>
        <dsp:cNvPr id="0" name=""/>
        <dsp:cNvSpPr/>
      </dsp:nvSpPr>
      <dsp:spPr>
        <a:xfrm rot="12462499">
          <a:off x="1745263" y="1685527"/>
          <a:ext cx="1549653" cy="581319"/>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C2725D5-F6D2-4C66-AC5D-631399C5E147}">
      <dsp:nvSpPr>
        <dsp:cNvPr id="0" name=""/>
        <dsp:cNvSpPr/>
      </dsp:nvSpPr>
      <dsp:spPr>
        <a:xfrm>
          <a:off x="1120214" y="1044794"/>
          <a:ext cx="1427803" cy="1142242"/>
        </a:xfrm>
        <a:prstGeom prst="roundRect">
          <a:avLst>
            <a:gd name="adj" fmla="val 10000"/>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1333500" rtl="1">
            <a:lnSpc>
              <a:spcPct val="90000"/>
            </a:lnSpc>
            <a:spcBef>
              <a:spcPct val="0"/>
            </a:spcBef>
            <a:spcAft>
              <a:spcPct val="35000"/>
            </a:spcAft>
          </a:pPr>
          <a:r>
            <a:rPr lang="ar-SA" sz="3000" kern="1200" dirty="0" smtClean="0">
              <a:solidFill>
                <a:schemeClr val="tx1"/>
              </a:solidFill>
            </a:rPr>
            <a:t>أداة البحث</a:t>
          </a:r>
          <a:endParaRPr lang="ar-SA" sz="3000" kern="1200" dirty="0">
            <a:solidFill>
              <a:schemeClr val="tx1"/>
            </a:solidFill>
          </a:endParaRPr>
        </a:p>
      </dsp:txBody>
      <dsp:txXfrm>
        <a:off x="1153669" y="1078249"/>
        <a:ext cx="1360893" cy="1075332"/>
      </dsp:txXfrm>
    </dsp:sp>
    <dsp:sp modelId="{E9A2D12B-9A47-4829-A365-4127C183E225}">
      <dsp:nvSpPr>
        <dsp:cNvPr id="0" name=""/>
        <dsp:cNvSpPr/>
      </dsp:nvSpPr>
      <dsp:spPr>
        <a:xfrm rot="16082103">
          <a:off x="3660318" y="1012321"/>
          <a:ext cx="950679" cy="581319"/>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83D822A-7518-4971-A715-7C70AEE4E9EC}">
      <dsp:nvSpPr>
        <dsp:cNvPr id="0" name=""/>
        <dsp:cNvSpPr/>
      </dsp:nvSpPr>
      <dsp:spPr>
        <a:xfrm>
          <a:off x="3405457" y="256799"/>
          <a:ext cx="1427803" cy="1142242"/>
        </a:xfrm>
        <a:prstGeom prst="roundRect">
          <a:avLst>
            <a:gd name="adj" fmla="val 10000"/>
          </a:avLst>
        </a:prstGeom>
        <a:solidFill>
          <a:schemeClr val="accent3">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1333500" rtl="1">
            <a:lnSpc>
              <a:spcPct val="90000"/>
            </a:lnSpc>
            <a:spcBef>
              <a:spcPct val="0"/>
            </a:spcBef>
            <a:spcAft>
              <a:spcPct val="35000"/>
            </a:spcAft>
          </a:pPr>
          <a:r>
            <a:rPr lang="ar-SA" sz="3000" kern="1200" dirty="0" smtClean="0">
              <a:solidFill>
                <a:schemeClr val="tx1"/>
              </a:solidFill>
            </a:rPr>
            <a:t>النضج</a:t>
          </a:r>
          <a:endParaRPr lang="ar-SA" sz="3000" kern="1200" dirty="0">
            <a:solidFill>
              <a:schemeClr val="tx1"/>
            </a:solidFill>
          </a:endParaRPr>
        </a:p>
      </dsp:txBody>
      <dsp:txXfrm>
        <a:off x="3438912" y="290254"/>
        <a:ext cx="1360893" cy="1075332"/>
      </dsp:txXfrm>
    </dsp:sp>
    <dsp:sp modelId="{98EE0834-B888-4317-8D4D-CA5AA3A0C6C8}">
      <dsp:nvSpPr>
        <dsp:cNvPr id="0" name=""/>
        <dsp:cNvSpPr/>
      </dsp:nvSpPr>
      <dsp:spPr>
        <a:xfrm rot="19470408">
          <a:off x="4957525" y="1530869"/>
          <a:ext cx="1354332" cy="581319"/>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87CB76D-2CC4-4F54-A884-FC1002B59557}">
      <dsp:nvSpPr>
        <dsp:cNvPr id="0" name=""/>
        <dsp:cNvSpPr/>
      </dsp:nvSpPr>
      <dsp:spPr>
        <a:xfrm>
          <a:off x="5472128" y="857241"/>
          <a:ext cx="1427803" cy="1142242"/>
        </a:xfrm>
        <a:prstGeom prst="roundRect">
          <a:avLst>
            <a:gd name="adj" fmla="val 10000"/>
          </a:avLst>
        </a:prstGeom>
        <a:solidFill>
          <a:schemeClr val="accent4">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1333500" rtl="1">
            <a:lnSpc>
              <a:spcPct val="90000"/>
            </a:lnSpc>
            <a:spcBef>
              <a:spcPct val="0"/>
            </a:spcBef>
            <a:spcAft>
              <a:spcPct val="35000"/>
            </a:spcAft>
          </a:pPr>
          <a:r>
            <a:rPr lang="ar-SA" sz="3000" kern="1200" dirty="0" smtClean="0">
              <a:solidFill>
                <a:schemeClr val="tx1"/>
              </a:solidFill>
            </a:rPr>
            <a:t>موقف الاختبار</a:t>
          </a:r>
          <a:endParaRPr lang="ar-SA" sz="3000" kern="1200" dirty="0">
            <a:solidFill>
              <a:schemeClr val="tx1"/>
            </a:solidFill>
          </a:endParaRPr>
        </a:p>
      </dsp:txBody>
      <dsp:txXfrm>
        <a:off x="5505583" y="890696"/>
        <a:ext cx="1360893" cy="1075332"/>
      </dsp:txXfrm>
    </dsp:sp>
    <dsp:sp modelId="{C11A6710-3118-415F-9B7A-30B857F67536}">
      <dsp:nvSpPr>
        <dsp:cNvPr id="0" name=""/>
        <dsp:cNvSpPr/>
      </dsp:nvSpPr>
      <dsp:spPr>
        <a:xfrm rot="725235">
          <a:off x="5260974" y="2966554"/>
          <a:ext cx="1634519" cy="581319"/>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8475742-766F-4019-BF35-AF4AF4965DA7}">
      <dsp:nvSpPr>
        <dsp:cNvPr id="0" name=""/>
        <dsp:cNvSpPr/>
      </dsp:nvSpPr>
      <dsp:spPr>
        <a:xfrm>
          <a:off x="6163473" y="2857227"/>
          <a:ext cx="1427803" cy="1142242"/>
        </a:xfrm>
        <a:prstGeom prst="roundRect">
          <a:avLst>
            <a:gd name="adj" fmla="val 10000"/>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1333500" rtl="1">
            <a:lnSpc>
              <a:spcPct val="90000"/>
            </a:lnSpc>
            <a:spcBef>
              <a:spcPct val="0"/>
            </a:spcBef>
            <a:spcAft>
              <a:spcPct val="35000"/>
            </a:spcAft>
          </a:pPr>
          <a:r>
            <a:rPr lang="ar-SA" sz="3000" kern="1200" dirty="0" smtClean="0">
              <a:solidFill>
                <a:schemeClr val="tx1"/>
              </a:solidFill>
            </a:rPr>
            <a:t>الانحدار الإحصائي</a:t>
          </a:r>
          <a:endParaRPr lang="ar-SA" sz="3000" kern="1200" dirty="0">
            <a:solidFill>
              <a:schemeClr val="tx1"/>
            </a:solidFill>
          </a:endParaRPr>
        </a:p>
      </dsp:txBody>
      <dsp:txXfrm>
        <a:off x="6196928" y="2890682"/>
        <a:ext cx="1360893" cy="1075332"/>
      </dsp:txXfrm>
    </dsp:sp>
    <dsp:sp modelId="{AA2D294E-7D82-402A-83ED-E63C44790A9B}">
      <dsp:nvSpPr>
        <dsp:cNvPr id="0" name=""/>
        <dsp:cNvSpPr/>
      </dsp:nvSpPr>
      <dsp:spPr>
        <a:xfrm rot="3421749">
          <a:off x="4606132" y="3730694"/>
          <a:ext cx="1104951" cy="581319"/>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779FF1D-74A7-43C0-AC4C-BC72B791DDD1}">
      <dsp:nvSpPr>
        <dsp:cNvPr id="0" name=""/>
        <dsp:cNvSpPr/>
      </dsp:nvSpPr>
      <dsp:spPr>
        <a:xfrm>
          <a:off x="4666267" y="4118035"/>
          <a:ext cx="1427803" cy="1142242"/>
        </a:xfrm>
        <a:prstGeom prst="roundRect">
          <a:avLst>
            <a:gd name="adj" fmla="val 10000"/>
          </a:avLst>
        </a:prstGeom>
        <a:solidFill>
          <a:schemeClr val="accent6">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1333500" rtl="1">
            <a:lnSpc>
              <a:spcPct val="90000"/>
            </a:lnSpc>
            <a:spcBef>
              <a:spcPct val="0"/>
            </a:spcBef>
            <a:spcAft>
              <a:spcPct val="35000"/>
            </a:spcAft>
          </a:pPr>
          <a:r>
            <a:rPr lang="ar-SA" sz="3000" kern="1200" dirty="0" smtClean="0">
              <a:solidFill>
                <a:schemeClr val="tx1"/>
              </a:solidFill>
            </a:rPr>
            <a:t>اختيار العينة</a:t>
          </a:r>
          <a:endParaRPr lang="ar-SA" sz="3000" kern="1200" dirty="0">
            <a:solidFill>
              <a:schemeClr val="tx1"/>
            </a:solidFill>
          </a:endParaRPr>
        </a:p>
      </dsp:txBody>
      <dsp:txXfrm>
        <a:off x="4699722" y="4151490"/>
        <a:ext cx="1360893" cy="107533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9624DA-6CFF-4406-974B-19447D41CD10}">
      <dsp:nvSpPr>
        <dsp:cNvPr id="0" name=""/>
        <dsp:cNvSpPr/>
      </dsp:nvSpPr>
      <dsp:spPr>
        <a:xfrm>
          <a:off x="2598613" y="2171085"/>
          <a:ext cx="3032372" cy="1248403"/>
        </a:xfrm>
        <a:prstGeom prst="ellipse">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rtl="1">
            <a:lnSpc>
              <a:spcPct val="90000"/>
            </a:lnSpc>
            <a:spcBef>
              <a:spcPct val="0"/>
            </a:spcBef>
            <a:spcAft>
              <a:spcPct val="35000"/>
            </a:spcAft>
          </a:pPr>
          <a:r>
            <a:rPr lang="ar-SA" sz="2400" b="1" kern="1200" dirty="0" smtClean="0">
              <a:solidFill>
                <a:schemeClr val="tx1"/>
              </a:solidFill>
            </a:rPr>
            <a:t>العوامل المؤثرة في الصدق الخارجي</a:t>
          </a:r>
          <a:endParaRPr lang="ar-SA" sz="2400" b="1" kern="1200" dirty="0">
            <a:solidFill>
              <a:schemeClr val="tx1"/>
            </a:solidFill>
          </a:endParaRPr>
        </a:p>
      </dsp:txBody>
      <dsp:txXfrm>
        <a:off x="3042694" y="2353909"/>
        <a:ext cx="2144210" cy="882755"/>
      </dsp:txXfrm>
    </dsp:sp>
    <dsp:sp modelId="{1BF07E13-FCA3-408E-A0F0-5C27A1147489}">
      <dsp:nvSpPr>
        <dsp:cNvPr id="0" name=""/>
        <dsp:cNvSpPr/>
      </dsp:nvSpPr>
      <dsp:spPr>
        <a:xfrm rot="16200000">
          <a:off x="3929393" y="1582076"/>
          <a:ext cx="370812" cy="49936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rtl="1">
            <a:lnSpc>
              <a:spcPct val="90000"/>
            </a:lnSpc>
            <a:spcBef>
              <a:spcPct val="0"/>
            </a:spcBef>
            <a:spcAft>
              <a:spcPct val="35000"/>
            </a:spcAft>
          </a:pPr>
          <a:endParaRPr lang="ar-SA" sz="1800" b="1" kern="1200">
            <a:solidFill>
              <a:schemeClr val="tx1"/>
            </a:solidFill>
          </a:endParaRPr>
        </a:p>
      </dsp:txBody>
      <dsp:txXfrm>
        <a:off x="3985015" y="1737570"/>
        <a:ext cx="259568" cy="299617"/>
      </dsp:txXfrm>
    </dsp:sp>
    <dsp:sp modelId="{948B0F57-0553-4684-BB43-D9FFE34E2E42}">
      <dsp:nvSpPr>
        <dsp:cNvPr id="0" name=""/>
        <dsp:cNvSpPr/>
      </dsp:nvSpPr>
      <dsp:spPr>
        <a:xfrm>
          <a:off x="3086063" y="2729"/>
          <a:ext cx="2057472" cy="1468710"/>
        </a:xfrm>
        <a:prstGeom prst="ellipse">
          <a:avLst/>
        </a:prstGeom>
        <a:solidFill>
          <a:schemeClr val="accent2">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rtl="1">
            <a:lnSpc>
              <a:spcPct val="90000"/>
            </a:lnSpc>
            <a:spcBef>
              <a:spcPct val="0"/>
            </a:spcBef>
            <a:spcAft>
              <a:spcPct val="35000"/>
            </a:spcAft>
          </a:pPr>
          <a:r>
            <a:rPr lang="ar-SA" sz="2400" b="1" kern="1200" dirty="0" smtClean="0">
              <a:solidFill>
                <a:schemeClr val="tx1"/>
              </a:solidFill>
            </a:rPr>
            <a:t>التعميم عبر المجتمعات</a:t>
          </a:r>
          <a:endParaRPr lang="ar-SA" sz="2400" b="1" kern="1200" dirty="0">
            <a:solidFill>
              <a:schemeClr val="tx1"/>
            </a:solidFill>
          </a:endParaRPr>
        </a:p>
      </dsp:txBody>
      <dsp:txXfrm>
        <a:off x="3387373" y="217817"/>
        <a:ext cx="1454852" cy="1038534"/>
      </dsp:txXfrm>
    </dsp:sp>
    <dsp:sp modelId="{A00B71F8-0C85-4F65-9188-DEFF3819EB36}">
      <dsp:nvSpPr>
        <dsp:cNvPr id="0" name=""/>
        <dsp:cNvSpPr/>
      </dsp:nvSpPr>
      <dsp:spPr>
        <a:xfrm rot="20724595">
          <a:off x="5604401" y="2087637"/>
          <a:ext cx="539636" cy="49936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rtl="1">
            <a:lnSpc>
              <a:spcPct val="90000"/>
            </a:lnSpc>
            <a:spcBef>
              <a:spcPct val="0"/>
            </a:spcBef>
            <a:spcAft>
              <a:spcPct val="35000"/>
            </a:spcAft>
          </a:pPr>
          <a:endParaRPr lang="ar-SA" sz="1800" b="1" kern="1200">
            <a:solidFill>
              <a:schemeClr val="tx1"/>
            </a:solidFill>
          </a:endParaRPr>
        </a:p>
      </dsp:txBody>
      <dsp:txXfrm>
        <a:off x="5606816" y="2206377"/>
        <a:ext cx="389828" cy="299617"/>
      </dsp:txXfrm>
    </dsp:sp>
    <dsp:sp modelId="{29A34282-9911-4555-A773-07704EB6D623}">
      <dsp:nvSpPr>
        <dsp:cNvPr id="0" name=""/>
        <dsp:cNvSpPr/>
      </dsp:nvSpPr>
      <dsp:spPr>
        <a:xfrm>
          <a:off x="6357993" y="1285889"/>
          <a:ext cx="1468710" cy="1468710"/>
        </a:xfrm>
        <a:prstGeom prst="ellipse">
          <a:avLst/>
        </a:prstGeom>
        <a:solidFill>
          <a:schemeClr val="accent4">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rtl="1">
            <a:lnSpc>
              <a:spcPct val="90000"/>
            </a:lnSpc>
            <a:spcBef>
              <a:spcPct val="0"/>
            </a:spcBef>
            <a:spcAft>
              <a:spcPct val="35000"/>
            </a:spcAft>
          </a:pPr>
          <a:r>
            <a:rPr lang="ar-SA" sz="2400" b="1" kern="1200" dirty="0" smtClean="0">
              <a:solidFill>
                <a:schemeClr val="tx1"/>
              </a:solidFill>
            </a:rPr>
            <a:t>التعميم عبر الزمن</a:t>
          </a:r>
          <a:endParaRPr lang="ar-SA" sz="2400" b="1" kern="1200" dirty="0">
            <a:solidFill>
              <a:schemeClr val="tx1"/>
            </a:solidFill>
          </a:endParaRPr>
        </a:p>
      </dsp:txBody>
      <dsp:txXfrm>
        <a:off x="6573081" y="1500977"/>
        <a:ext cx="1038534" cy="1038534"/>
      </dsp:txXfrm>
    </dsp:sp>
    <dsp:sp modelId="{9D6CE94F-BAE0-4407-85F4-BD56D6A64AEA}">
      <dsp:nvSpPr>
        <dsp:cNvPr id="0" name=""/>
        <dsp:cNvSpPr/>
      </dsp:nvSpPr>
      <dsp:spPr>
        <a:xfrm rot="2047788">
          <a:off x="5056806" y="3388000"/>
          <a:ext cx="601620" cy="49936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rtl="1">
            <a:lnSpc>
              <a:spcPct val="90000"/>
            </a:lnSpc>
            <a:spcBef>
              <a:spcPct val="0"/>
            </a:spcBef>
            <a:spcAft>
              <a:spcPct val="35000"/>
            </a:spcAft>
          </a:pPr>
          <a:endParaRPr lang="ar-SA" sz="1800" b="1" kern="1200">
            <a:solidFill>
              <a:schemeClr val="tx1"/>
            </a:solidFill>
          </a:endParaRPr>
        </a:p>
      </dsp:txBody>
      <dsp:txXfrm>
        <a:off x="5069707" y="3445846"/>
        <a:ext cx="451812" cy="299617"/>
      </dsp:txXfrm>
    </dsp:sp>
    <dsp:sp modelId="{FB8C552C-DF40-42BB-B303-644D348A257B}">
      <dsp:nvSpPr>
        <dsp:cNvPr id="0" name=""/>
        <dsp:cNvSpPr/>
      </dsp:nvSpPr>
      <dsp:spPr>
        <a:xfrm>
          <a:off x="5715046" y="3643347"/>
          <a:ext cx="1468710" cy="1468710"/>
        </a:xfrm>
        <a:prstGeom prst="ellipse">
          <a:avLst/>
        </a:prstGeom>
        <a:solidFill>
          <a:schemeClr val="accent5">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rtl="1">
            <a:lnSpc>
              <a:spcPct val="90000"/>
            </a:lnSpc>
            <a:spcBef>
              <a:spcPct val="0"/>
            </a:spcBef>
            <a:spcAft>
              <a:spcPct val="35000"/>
            </a:spcAft>
          </a:pPr>
          <a:r>
            <a:rPr lang="ar-SA" sz="2400" b="1" kern="1200" dirty="0" smtClean="0">
              <a:solidFill>
                <a:schemeClr val="tx1"/>
              </a:solidFill>
            </a:rPr>
            <a:t>التعميم عبر المناطق</a:t>
          </a:r>
          <a:endParaRPr lang="ar-SA" sz="2400" b="1" kern="1200" dirty="0">
            <a:solidFill>
              <a:schemeClr val="tx1"/>
            </a:solidFill>
          </a:endParaRPr>
        </a:p>
      </dsp:txBody>
      <dsp:txXfrm>
        <a:off x="5930134" y="3858435"/>
        <a:ext cx="1038534" cy="1038534"/>
      </dsp:txXfrm>
    </dsp:sp>
    <dsp:sp modelId="{5422EEFD-FB84-4059-B7D3-09A6041A9664}">
      <dsp:nvSpPr>
        <dsp:cNvPr id="0" name=""/>
        <dsp:cNvSpPr/>
      </dsp:nvSpPr>
      <dsp:spPr>
        <a:xfrm rot="9085262">
          <a:off x="2554490" y="3260567"/>
          <a:ext cx="495664" cy="49936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rtl="1">
            <a:lnSpc>
              <a:spcPct val="90000"/>
            </a:lnSpc>
            <a:spcBef>
              <a:spcPct val="0"/>
            </a:spcBef>
            <a:spcAft>
              <a:spcPct val="35000"/>
            </a:spcAft>
          </a:pPr>
          <a:endParaRPr lang="ar-SA" sz="1800" b="1" kern="1200">
            <a:solidFill>
              <a:schemeClr val="tx1"/>
            </a:solidFill>
          </a:endParaRPr>
        </a:p>
      </dsp:txBody>
      <dsp:txXfrm rot="10800000">
        <a:off x="2694130" y="3324872"/>
        <a:ext cx="346965" cy="299617"/>
      </dsp:txXfrm>
    </dsp:sp>
    <dsp:sp modelId="{3F569247-6A82-4FB8-BF6F-9013CC5AB80B}">
      <dsp:nvSpPr>
        <dsp:cNvPr id="0" name=""/>
        <dsp:cNvSpPr/>
      </dsp:nvSpPr>
      <dsp:spPr>
        <a:xfrm>
          <a:off x="1000133" y="3357586"/>
          <a:ext cx="1468710" cy="1468710"/>
        </a:xfrm>
        <a:prstGeom prst="ellipse">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rtl="1">
            <a:lnSpc>
              <a:spcPct val="90000"/>
            </a:lnSpc>
            <a:spcBef>
              <a:spcPct val="0"/>
            </a:spcBef>
            <a:spcAft>
              <a:spcPct val="35000"/>
            </a:spcAft>
          </a:pPr>
          <a:r>
            <a:rPr lang="ar-SA" sz="2400" b="1" kern="1200" dirty="0" smtClean="0">
              <a:solidFill>
                <a:schemeClr val="tx1"/>
              </a:solidFill>
            </a:rPr>
            <a:t>التعميم عبر الأنواع</a:t>
          </a:r>
          <a:endParaRPr lang="ar-SA" sz="2400" b="1" kern="1200" dirty="0">
            <a:solidFill>
              <a:schemeClr val="tx1"/>
            </a:solidFill>
          </a:endParaRPr>
        </a:p>
      </dsp:txBody>
      <dsp:txXfrm>
        <a:off x="1215221" y="3572674"/>
        <a:ext cx="1038534" cy="1038534"/>
      </dsp:txXfrm>
    </dsp:sp>
    <dsp:sp modelId="{5CB2D43C-6032-472A-BCEE-F7FBA5ACF51C}">
      <dsp:nvSpPr>
        <dsp:cNvPr id="0" name=""/>
        <dsp:cNvSpPr/>
      </dsp:nvSpPr>
      <dsp:spPr>
        <a:xfrm rot="12247546">
          <a:off x="1949057" y="1766795"/>
          <a:ext cx="853573" cy="49936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rtl="1">
            <a:lnSpc>
              <a:spcPct val="90000"/>
            </a:lnSpc>
            <a:spcBef>
              <a:spcPct val="0"/>
            </a:spcBef>
            <a:spcAft>
              <a:spcPct val="35000"/>
            </a:spcAft>
          </a:pPr>
          <a:endParaRPr lang="ar-SA" sz="1800" b="1" kern="1200">
            <a:solidFill>
              <a:schemeClr val="tx1"/>
            </a:solidFill>
          </a:endParaRPr>
        </a:p>
      </dsp:txBody>
      <dsp:txXfrm rot="10800000">
        <a:off x="2092322" y="1897283"/>
        <a:ext cx="703765" cy="299617"/>
      </dsp:txXfrm>
    </dsp:sp>
    <dsp:sp modelId="{73A84CC1-1EE0-4BF7-BE60-6791C7AB1EF2}">
      <dsp:nvSpPr>
        <dsp:cNvPr id="0" name=""/>
        <dsp:cNvSpPr/>
      </dsp:nvSpPr>
      <dsp:spPr>
        <a:xfrm>
          <a:off x="214312" y="642943"/>
          <a:ext cx="1468710" cy="1468710"/>
        </a:xfrm>
        <a:prstGeom prst="ellipse">
          <a:avLst/>
        </a:prstGeom>
        <a:solidFill>
          <a:schemeClr val="bg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rtl="1">
            <a:lnSpc>
              <a:spcPct val="90000"/>
            </a:lnSpc>
            <a:spcBef>
              <a:spcPct val="0"/>
            </a:spcBef>
            <a:spcAft>
              <a:spcPct val="35000"/>
            </a:spcAft>
          </a:pPr>
          <a:r>
            <a:rPr lang="ar-SA" sz="2400" b="1" kern="1200" dirty="0" smtClean="0">
              <a:solidFill>
                <a:schemeClr val="tx1"/>
              </a:solidFill>
            </a:rPr>
            <a:t>التعميم عبر المعالجات</a:t>
          </a:r>
          <a:endParaRPr lang="ar-SA" sz="2400" b="1" kern="1200" dirty="0">
            <a:solidFill>
              <a:schemeClr val="tx1"/>
            </a:solidFill>
          </a:endParaRPr>
        </a:p>
      </dsp:txBody>
      <dsp:txXfrm>
        <a:off x="429400" y="858031"/>
        <a:ext cx="1038534" cy="103853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99A649-35F5-47A1-81A2-AD99C488E733}">
      <dsp:nvSpPr>
        <dsp:cNvPr id="0" name=""/>
        <dsp:cNvSpPr/>
      </dsp:nvSpPr>
      <dsp:spPr>
        <a:xfrm>
          <a:off x="4019163" y="1921796"/>
          <a:ext cx="3156019" cy="500659"/>
        </a:xfrm>
        <a:custGeom>
          <a:avLst/>
          <a:gdLst/>
          <a:ahLst/>
          <a:cxnLst/>
          <a:rect l="0" t="0" r="0" b="0"/>
          <a:pathLst>
            <a:path>
              <a:moveTo>
                <a:pt x="0" y="0"/>
              </a:moveTo>
              <a:lnTo>
                <a:pt x="0" y="341184"/>
              </a:lnTo>
              <a:lnTo>
                <a:pt x="3156019" y="341184"/>
              </a:lnTo>
              <a:lnTo>
                <a:pt x="3156019" y="50065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A778DA-9FB0-4130-B90F-CFDDC14BE439}">
      <dsp:nvSpPr>
        <dsp:cNvPr id="0" name=""/>
        <dsp:cNvSpPr/>
      </dsp:nvSpPr>
      <dsp:spPr>
        <a:xfrm>
          <a:off x="4019163" y="1921796"/>
          <a:ext cx="1052006" cy="500659"/>
        </a:xfrm>
        <a:custGeom>
          <a:avLst/>
          <a:gdLst/>
          <a:ahLst/>
          <a:cxnLst/>
          <a:rect l="0" t="0" r="0" b="0"/>
          <a:pathLst>
            <a:path>
              <a:moveTo>
                <a:pt x="0" y="0"/>
              </a:moveTo>
              <a:lnTo>
                <a:pt x="0" y="341184"/>
              </a:lnTo>
              <a:lnTo>
                <a:pt x="1052006" y="341184"/>
              </a:lnTo>
              <a:lnTo>
                <a:pt x="1052006" y="50065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CA01551-A2B1-421E-A43E-900F28907BA0}">
      <dsp:nvSpPr>
        <dsp:cNvPr id="0" name=""/>
        <dsp:cNvSpPr/>
      </dsp:nvSpPr>
      <dsp:spPr>
        <a:xfrm>
          <a:off x="2967156" y="1921796"/>
          <a:ext cx="1052006" cy="500659"/>
        </a:xfrm>
        <a:custGeom>
          <a:avLst/>
          <a:gdLst/>
          <a:ahLst/>
          <a:cxnLst/>
          <a:rect l="0" t="0" r="0" b="0"/>
          <a:pathLst>
            <a:path>
              <a:moveTo>
                <a:pt x="1052006" y="0"/>
              </a:moveTo>
              <a:lnTo>
                <a:pt x="1052006" y="341184"/>
              </a:lnTo>
              <a:lnTo>
                <a:pt x="0" y="341184"/>
              </a:lnTo>
              <a:lnTo>
                <a:pt x="0" y="50065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752BF40-2010-46E4-91B7-96F518310128}">
      <dsp:nvSpPr>
        <dsp:cNvPr id="0" name=""/>
        <dsp:cNvSpPr/>
      </dsp:nvSpPr>
      <dsp:spPr>
        <a:xfrm>
          <a:off x="863143" y="1921796"/>
          <a:ext cx="3156019" cy="500659"/>
        </a:xfrm>
        <a:custGeom>
          <a:avLst/>
          <a:gdLst/>
          <a:ahLst/>
          <a:cxnLst/>
          <a:rect l="0" t="0" r="0" b="0"/>
          <a:pathLst>
            <a:path>
              <a:moveTo>
                <a:pt x="3156019" y="0"/>
              </a:moveTo>
              <a:lnTo>
                <a:pt x="3156019" y="341184"/>
              </a:lnTo>
              <a:lnTo>
                <a:pt x="0" y="341184"/>
              </a:lnTo>
              <a:lnTo>
                <a:pt x="0" y="50065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BBE7932-6B19-4A08-9622-4EAE94172E7D}">
      <dsp:nvSpPr>
        <dsp:cNvPr id="0" name=""/>
        <dsp:cNvSpPr/>
      </dsp:nvSpPr>
      <dsp:spPr>
        <a:xfrm>
          <a:off x="3158430" y="828666"/>
          <a:ext cx="1721465" cy="109313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A22932D-9FBF-4F39-868D-75AA98D5E945}">
      <dsp:nvSpPr>
        <dsp:cNvPr id="0" name=""/>
        <dsp:cNvSpPr/>
      </dsp:nvSpPr>
      <dsp:spPr>
        <a:xfrm>
          <a:off x="3349704" y="1010376"/>
          <a:ext cx="1721465" cy="109313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lvl="0" algn="ctr" defTabSz="933450" rtl="1">
            <a:lnSpc>
              <a:spcPct val="90000"/>
            </a:lnSpc>
            <a:spcBef>
              <a:spcPct val="0"/>
            </a:spcBef>
            <a:spcAft>
              <a:spcPct val="35000"/>
            </a:spcAft>
          </a:pPr>
          <a:r>
            <a:rPr lang="ar-SA" sz="2100" kern="1200" dirty="0" smtClean="0"/>
            <a:t>التصاميم التجريبية </a:t>
          </a:r>
          <a:endParaRPr lang="ar-SA" sz="2100" kern="1200" dirty="0"/>
        </a:p>
      </dsp:txBody>
      <dsp:txXfrm>
        <a:off x="3381721" y="1042393"/>
        <a:ext cx="1657431" cy="1029096"/>
      </dsp:txXfrm>
    </dsp:sp>
    <dsp:sp modelId="{7F7CE7C6-2817-4533-87B0-1CA656A3C5DB}">
      <dsp:nvSpPr>
        <dsp:cNvPr id="0" name=""/>
        <dsp:cNvSpPr/>
      </dsp:nvSpPr>
      <dsp:spPr>
        <a:xfrm>
          <a:off x="2411" y="2422456"/>
          <a:ext cx="1721465" cy="109313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CDB66E0-43F7-4FB8-92E4-D23B43426358}">
      <dsp:nvSpPr>
        <dsp:cNvPr id="0" name=""/>
        <dsp:cNvSpPr/>
      </dsp:nvSpPr>
      <dsp:spPr>
        <a:xfrm>
          <a:off x="193684" y="2604166"/>
          <a:ext cx="1721465" cy="109313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lvl="0" algn="ctr" defTabSz="933450" rtl="1">
            <a:lnSpc>
              <a:spcPct val="90000"/>
            </a:lnSpc>
            <a:spcBef>
              <a:spcPct val="0"/>
            </a:spcBef>
            <a:spcAft>
              <a:spcPct val="35000"/>
            </a:spcAft>
          </a:pPr>
          <a:r>
            <a:rPr lang="ar-SA" sz="2100" kern="1200" dirty="0" smtClean="0"/>
            <a:t>التصاميم التجريبية ذات الفرد الواحد</a:t>
          </a:r>
          <a:endParaRPr lang="ar-SA" sz="2100" kern="1200" dirty="0"/>
        </a:p>
      </dsp:txBody>
      <dsp:txXfrm>
        <a:off x="225701" y="2636183"/>
        <a:ext cx="1657431" cy="1029096"/>
      </dsp:txXfrm>
    </dsp:sp>
    <dsp:sp modelId="{3D573F82-D723-44BF-BA6E-4F6597010E13}">
      <dsp:nvSpPr>
        <dsp:cNvPr id="0" name=""/>
        <dsp:cNvSpPr/>
      </dsp:nvSpPr>
      <dsp:spPr>
        <a:xfrm>
          <a:off x="2106423" y="2422456"/>
          <a:ext cx="1721465" cy="109313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5EFFEE2-5EC0-4B6E-A755-A5EC4F8CE12A}">
      <dsp:nvSpPr>
        <dsp:cNvPr id="0" name=""/>
        <dsp:cNvSpPr/>
      </dsp:nvSpPr>
      <dsp:spPr>
        <a:xfrm>
          <a:off x="2297697" y="2604166"/>
          <a:ext cx="1721465" cy="109313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lvl="0" algn="ctr" defTabSz="933450" rtl="1">
            <a:lnSpc>
              <a:spcPct val="90000"/>
            </a:lnSpc>
            <a:spcBef>
              <a:spcPct val="0"/>
            </a:spcBef>
            <a:spcAft>
              <a:spcPct val="35000"/>
            </a:spcAft>
          </a:pPr>
          <a:r>
            <a:rPr lang="ar-SA" sz="2100" kern="1200" dirty="0" smtClean="0"/>
            <a:t>التصاميم التجريبية </a:t>
          </a:r>
          <a:r>
            <a:rPr lang="ar-SA" sz="2100" kern="1200" dirty="0" err="1" smtClean="0"/>
            <a:t>العاملية</a:t>
          </a:r>
          <a:endParaRPr lang="ar-SA" sz="2100" kern="1200" dirty="0"/>
        </a:p>
      </dsp:txBody>
      <dsp:txXfrm>
        <a:off x="2329714" y="2636183"/>
        <a:ext cx="1657431" cy="1029096"/>
      </dsp:txXfrm>
    </dsp:sp>
    <dsp:sp modelId="{B407528E-5D8F-4650-953E-E374CED2AA7D}">
      <dsp:nvSpPr>
        <dsp:cNvPr id="0" name=""/>
        <dsp:cNvSpPr/>
      </dsp:nvSpPr>
      <dsp:spPr>
        <a:xfrm>
          <a:off x="4210436" y="2422456"/>
          <a:ext cx="1721465" cy="109313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013FC54-88DF-441C-B479-C80272C0F903}">
      <dsp:nvSpPr>
        <dsp:cNvPr id="0" name=""/>
        <dsp:cNvSpPr/>
      </dsp:nvSpPr>
      <dsp:spPr>
        <a:xfrm>
          <a:off x="4401710" y="2604166"/>
          <a:ext cx="1721465" cy="109313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lvl="0" algn="ctr" defTabSz="933450" rtl="1">
            <a:lnSpc>
              <a:spcPct val="90000"/>
            </a:lnSpc>
            <a:spcBef>
              <a:spcPct val="0"/>
            </a:spcBef>
            <a:spcAft>
              <a:spcPct val="35000"/>
            </a:spcAft>
          </a:pPr>
          <a:r>
            <a:rPr lang="ar-SA" sz="2100" kern="1200" dirty="0" smtClean="0"/>
            <a:t>التصاميم التجريبية الحقيقة</a:t>
          </a:r>
          <a:endParaRPr lang="ar-SA" sz="2100" kern="1200" dirty="0"/>
        </a:p>
      </dsp:txBody>
      <dsp:txXfrm>
        <a:off x="4433727" y="2636183"/>
        <a:ext cx="1657431" cy="1029096"/>
      </dsp:txXfrm>
    </dsp:sp>
    <dsp:sp modelId="{5E83465F-9C3B-49FC-83DB-8D972E8AA1FD}">
      <dsp:nvSpPr>
        <dsp:cNvPr id="0" name=""/>
        <dsp:cNvSpPr/>
      </dsp:nvSpPr>
      <dsp:spPr>
        <a:xfrm>
          <a:off x="6314449" y="2422456"/>
          <a:ext cx="1721465" cy="109313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2E8C5C1-A504-411E-B281-374704B0AAC5}">
      <dsp:nvSpPr>
        <dsp:cNvPr id="0" name=""/>
        <dsp:cNvSpPr/>
      </dsp:nvSpPr>
      <dsp:spPr>
        <a:xfrm>
          <a:off x="6505723" y="2604166"/>
          <a:ext cx="1721465" cy="109313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lvl="0" algn="ctr" defTabSz="933450" rtl="1">
            <a:lnSpc>
              <a:spcPct val="90000"/>
            </a:lnSpc>
            <a:spcBef>
              <a:spcPct val="0"/>
            </a:spcBef>
            <a:spcAft>
              <a:spcPct val="35000"/>
            </a:spcAft>
          </a:pPr>
          <a:r>
            <a:rPr lang="ar-SA" sz="2100" kern="1200" dirty="0" smtClean="0"/>
            <a:t>التصاميم شبه التجريبية</a:t>
          </a:r>
          <a:endParaRPr lang="ar-SA" sz="2100" kern="1200" dirty="0"/>
        </a:p>
      </dsp:txBody>
      <dsp:txXfrm>
        <a:off x="6537740" y="2636183"/>
        <a:ext cx="1657431" cy="102909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99A649-35F5-47A1-81A2-AD99C488E733}">
      <dsp:nvSpPr>
        <dsp:cNvPr id="0" name=""/>
        <dsp:cNvSpPr/>
      </dsp:nvSpPr>
      <dsp:spPr>
        <a:xfrm>
          <a:off x="4019163" y="2036875"/>
          <a:ext cx="3156019" cy="500659"/>
        </a:xfrm>
        <a:custGeom>
          <a:avLst/>
          <a:gdLst/>
          <a:ahLst/>
          <a:cxnLst/>
          <a:rect l="0" t="0" r="0" b="0"/>
          <a:pathLst>
            <a:path>
              <a:moveTo>
                <a:pt x="0" y="0"/>
              </a:moveTo>
              <a:lnTo>
                <a:pt x="0" y="341184"/>
              </a:lnTo>
              <a:lnTo>
                <a:pt x="3156019" y="341184"/>
              </a:lnTo>
              <a:lnTo>
                <a:pt x="3156019" y="50065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A778DA-9FB0-4130-B90F-CFDDC14BE439}">
      <dsp:nvSpPr>
        <dsp:cNvPr id="0" name=""/>
        <dsp:cNvSpPr/>
      </dsp:nvSpPr>
      <dsp:spPr>
        <a:xfrm>
          <a:off x="4019163" y="2036875"/>
          <a:ext cx="1052006" cy="500659"/>
        </a:xfrm>
        <a:custGeom>
          <a:avLst/>
          <a:gdLst/>
          <a:ahLst/>
          <a:cxnLst/>
          <a:rect l="0" t="0" r="0" b="0"/>
          <a:pathLst>
            <a:path>
              <a:moveTo>
                <a:pt x="0" y="0"/>
              </a:moveTo>
              <a:lnTo>
                <a:pt x="0" y="341184"/>
              </a:lnTo>
              <a:lnTo>
                <a:pt x="1052006" y="341184"/>
              </a:lnTo>
              <a:lnTo>
                <a:pt x="1052006" y="50065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F106102-12FF-40E4-A33F-EDACFD970BB8}">
      <dsp:nvSpPr>
        <dsp:cNvPr id="0" name=""/>
        <dsp:cNvSpPr/>
      </dsp:nvSpPr>
      <dsp:spPr>
        <a:xfrm>
          <a:off x="2967156" y="2036875"/>
          <a:ext cx="1052006" cy="500659"/>
        </a:xfrm>
        <a:custGeom>
          <a:avLst/>
          <a:gdLst/>
          <a:ahLst/>
          <a:cxnLst/>
          <a:rect l="0" t="0" r="0" b="0"/>
          <a:pathLst>
            <a:path>
              <a:moveTo>
                <a:pt x="1052006" y="0"/>
              </a:moveTo>
              <a:lnTo>
                <a:pt x="1052006" y="341184"/>
              </a:lnTo>
              <a:lnTo>
                <a:pt x="0" y="341184"/>
              </a:lnTo>
              <a:lnTo>
                <a:pt x="0" y="50065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747A774-F572-4293-956C-7682D3A58F75}">
      <dsp:nvSpPr>
        <dsp:cNvPr id="0" name=""/>
        <dsp:cNvSpPr/>
      </dsp:nvSpPr>
      <dsp:spPr>
        <a:xfrm>
          <a:off x="863143" y="2036875"/>
          <a:ext cx="3156019" cy="500659"/>
        </a:xfrm>
        <a:custGeom>
          <a:avLst/>
          <a:gdLst/>
          <a:ahLst/>
          <a:cxnLst/>
          <a:rect l="0" t="0" r="0" b="0"/>
          <a:pathLst>
            <a:path>
              <a:moveTo>
                <a:pt x="3156019" y="0"/>
              </a:moveTo>
              <a:lnTo>
                <a:pt x="3156019" y="341184"/>
              </a:lnTo>
              <a:lnTo>
                <a:pt x="0" y="341184"/>
              </a:lnTo>
              <a:lnTo>
                <a:pt x="0" y="50065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BBE7932-6B19-4A08-9622-4EAE94172E7D}">
      <dsp:nvSpPr>
        <dsp:cNvPr id="0" name=""/>
        <dsp:cNvSpPr/>
      </dsp:nvSpPr>
      <dsp:spPr>
        <a:xfrm>
          <a:off x="2686043" y="943744"/>
          <a:ext cx="2666239" cy="1093130"/>
        </a:xfrm>
        <a:prstGeom prst="roundRect">
          <a:avLst>
            <a:gd name="adj" fmla="val 10000"/>
          </a:avLst>
        </a:prstGeom>
        <a:solidFill>
          <a:schemeClr val="accent3">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A22932D-9FBF-4F39-868D-75AA98D5E945}">
      <dsp:nvSpPr>
        <dsp:cNvPr id="0" name=""/>
        <dsp:cNvSpPr/>
      </dsp:nvSpPr>
      <dsp:spPr>
        <a:xfrm>
          <a:off x="2877317" y="1125455"/>
          <a:ext cx="2666239" cy="1093130"/>
        </a:xfrm>
        <a:prstGeom prst="roundRect">
          <a:avLst>
            <a:gd name="adj" fmla="val 10000"/>
          </a:avLst>
        </a:prstGeom>
        <a:solidFill>
          <a:schemeClr val="accent3">
            <a:lumMod val="60000"/>
            <a:lumOff val="40000"/>
            <a:alpha val="9000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ar-SA" sz="3200" b="1" kern="1200" dirty="0" smtClean="0"/>
            <a:t>التصاميم شبه  التجريبية </a:t>
          </a:r>
          <a:endParaRPr lang="ar-SA" sz="3200" b="1" kern="1200" dirty="0"/>
        </a:p>
      </dsp:txBody>
      <dsp:txXfrm>
        <a:off x="2909334" y="1157472"/>
        <a:ext cx="2602205" cy="1029096"/>
      </dsp:txXfrm>
    </dsp:sp>
    <dsp:sp modelId="{DF43C9BD-D8CA-473D-81D4-B46DFFB7445B}">
      <dsp:nvSpPr>
        <dsp:cNvPr id="0" name=""/>
        <dsp:cNvSpPr/>
      </dsp:nvSpPr>
      <dsp:spPr>
        <a:xfrm>
          <a:off x="2411" y="2537534"/>
          <a:ext cx="1721465" cy="1950385"/>
        </a:xfrm>
        <a:prstGeom prst="roundRect">
          <a:avLst>
            <a:gd name="adj" fmla="val 10000"/>
          </a:avLst>
        </a:prstGeom>
        <a:solidFill>
          <a:schemeClr val="accent5">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04897F9-CBFD-4E2A-9DB6-2AF2311008C2}">
      <dsp:nvSpPr>
        <dsp:cNvPr id="0" name=""/>
        <dsp:cNvSpPr/>
      </dsp:nvSpPr>
      <dsp:spPr>
        <a:xfrm>
          <a:off x="193684" y="2719245"/>
          <a:ext cx="1721465" cy="1950385"/>
        </a:xfrm>
        <a:prstGeom prst="roundRect">
          <a:avLst>
            <a:gd name="adj" fmla="val 10000"/>
          </a:avLst>
        </a:prstGeom>
        <a:solidFill>
          <a:schemeClr val="accent5">
            <a:lumMod val="40000"/>
            <a:lumOff val="60000"/>
            <a:alpha val="9000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SA" sz="2400" kern="1200" dirty="0" smtClean="0"/>
            <a:t>تصميم المجموعتين غير المتكافئتين باختبار قبلي وبعدي</a:t>
          </a:r>
          <a:endParaRPr lang="ar-SA" sz="2400" kern="1200" dirty="0"/>
        </a:p>
      </dsp:txBody>
      <dsp:txXfrm>
        <a:off x="244104" y="2769665"/>
        <a:ext cx="1620625" cy="1849545"/>
      </dsp:txXfrm>
    </dsp:sp>
    <dsp:sp modelId="{CA188468-B975-4C6F-83AF-39AE1C89EF97}">
      <dsp:nvSpPr>
        <dsp:cNvPr id="0" name=""/>
        <dsp:cNvSpPr/>
      </dsp:nvSpPr>
      <dsp:spPr>
        <a:xfrm>
          <a:off x="2106423" y="2537534"/>
          <a:ext cx="1721465" cy="1885321"/>
        </a:xfrm>
        <a:prstGeom prst="roundRect">
          <a:avLst>
            <a:gd name="adj" fmla="val 10000"/>
          </a:avLst>
        </a:prstGeom>
        <a:solidFill>
          <a:schemeClr val="accent4">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F285741-8636-4F3E-B361-D9045600D85F}">
      <dsp:nvSpPr>
        <dsp:cNvPr id="0" name=""/>
        <dsp:cNvSpPr/>
      </dsp:nvSpPr>
      <dsp:spPr>
        <a:xfrm>
          <a:off x="2297697" y="2719245"/>
          <a:ext cx="1721465" cy="1885321"/>
        </a:xfrm>
        <a:prstGeom prst="roundRect">
          <a:avLst>
            <a:gd name="adj" fmla="val 10000"/>
          </a:avLst>
        </a:prstGeom>
        <a:solidFill>
          <a:schemeClr val="accent4">
            <a:lumMod val="40000"/>
            <a:lumOff val="60000"/>
            <a:alpha val="9000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SA" sz="2400" kern="1200" dirty="0" smtClean="0"/>
            <a:t>تصميم المجموعتين غير المتكافئتين باختبار بعدي</a:t>
          </a:r>
          <a:endParaRPr lang="ar-SA" sz="2400" kern="1200" dirty="0"/>
        </a:p>
      </dsp:txBody>
      <dsp:txXfrm>
        <a:off x="2348117" y="2769665"/>
        <a:ext cx="1620625" cy="1784481"/>
      </dsp:txXfrm>
    </dsp:sp>
    <dsp:sp modelId="{B407528E-5D8F-4650-953E-E374CED2AA7D}">
      <dsp:nvSpPr>
        <dsp:cNvPr id="0" name=""/>
        <dsp:cNvSpPr/>
      </dsp:nvSpPr>
      <dsp:spPr>
        <a:xfrm>
          <a:off x="4210436" y="2537534"/>
          <a:ext cx="1721465" cy="1963130"/>
        </a:xfrm>
        <a:prstGeom prst="roundRect">
          <a:avLst>
            <a:gd name="adj" fmla="val 10000"/>
          </a:avLst>
        </a:prstGeom>
        <a:solidFill>
          <a:schemeClr val="accent2">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013FC54-88DF-441C-B479-C80272C0F903}">
      <dsp:nvSpPr>
        <dsp:cNvPr id="0" name=""/>
        <dsp:cNvSpPr/>
      </dsp:nvSpPr>
      <dsp:spPr>
        <a:xfrm>
          <a:off x="4401710" y="2719245"/>
          <a:ext cx="1721465" cy="1963130"/>
        </a:xfrm>
        <a:prstGeom prst="roundRect">
          <a:avLst>
            <a:gd name="adj" fmla="val 10000"/>
          </a:avLst>
        </a:prstGeom>
        <a:solidFill>
          <a:schemeClr val="accent2">
            <a:lumMod val="20000"/>
            <a:lumOff val="80000"/>
            <a:alpha val="9000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SA" sz="2400" kern="1200" dirty="0" smtClean="0"/>
            <a:t>تصميم المجموعة الواحدة باختبار قبلي وبعدي</a:t>
          </a:r>
          <a:endParaRPr lang="ar-SA" sz="2400" kern="1200" dirty="0"/>
        </a:p>
      </dsp:txBody>
      <dsp:txXfrm>
        <a:off x="4452130" y="2769665"/>
        <a:ext cx="1620625" cy="1862290"/>
      </dsp:txXfrm>
    </dsp:sp>
    <dsp:sp modelId="{5E83465F-9C3B-49FC-83DB-8D972E8AA1FD}">
      <dsp:nvSpPr>
        <dsp:cNvPr id="0" name=""/>
        <dsp:cNvSpPr/>
      </dsp:nvSpPr>
      <dsp:spPr>
        <a:xfrm>
          <a:off x="6314449" y="2537534"/>
          <a:ext cx="1721465" cy="1898067"/>
        </a:xfrm>
        <a:prstGeom prst="roundRect">
          <a:avLst>
            <a:gd name="adj" fmla="val 10000"/>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2E8C5C1-A504-411E-B281-374704B0AAC5}">
      <dsp:nvSpPr>
        <dsp:cNvPr id="0" name=""/>
        <dsp:cNvSpPr/>
      </dsp:nvSpPr>
      <dsp:spPr>
        <a:xfrm>
          <a:off x="6505723" y="2719245"/>
          <a:ext cx="1721465" cy="1898067"/>
        </a:xfrm>
        <a:prstGeom prst="roundRect">
          <a:avLst>
            <a:gd name="adj" fmla="val 10000"/>
          </a:avLst>
        </a:prstGeom>
        <a:solidFill>
          <a:srgbClr val="FFC000">
            <a:alpha val="90000"/>
          </a:srgb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SA" sz="2400" kern="1200" dirty="0" smtClean="0"/>
            <a:t>تصميم المجموعة الواحدة باختبار بعدي</a:t>
          </a:r>
          <a:endParaRPr lang="ar-SA" sz="2400" kern="1200" dirty="0"/>
        </a:p>
      </dsp:txBody>
      <dsp:txXfrm>
        <a:off x="6556143" y="2769665"/>
        <a:ext cx="1620625" cy="1797227"/>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99A649-35F5-47A1-81A2-AD99C488E733}">
      <dsp:nvSpPr>
        <dsp:cNvPr id="0" name=""/>
        <dsp:cNvSpPr/>
      </dsp:nvSpPr>
      <dsp:spPr>
        <a:xfrm>
          <a:off x="3986212" y="1725710"/>
          <a:ext cx="2828925" cy="673155"/>
        </a:xfrm>
        <a:custGeom>
          <a:avLst/>
          <a:gdLst/>
          <a:ahLst/>
          <a:cxnLst/>
          <a:rect l="0" t="0" r="0" b="0"/>
          <a:pathLst>
            <a:path>
              <a:moveTo>
                <a:pt x="0" y="0"/>
              </a:moveTo>
              <a:lnTo>
                <a:pt x="0" y="458735"/>
              </a:lnTo>
              <a:lnTo>
                <a:pt x="2828925" y="458735"/>
              </a:lnTo>
              <a:lnTo>
                <a:pt x="2828925" y="67315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A778DA-9FB0-4130-B90F-CFDDC14BE439}">
      <dsp:nvSpPr>
        <dsp:cNvPr id="0" name=""/>
        <dsp:cNvSpPr/>
      </dsp:nvSpPr>
      <dsp:spPr>
        <a:xfrm>
          <a:off x="3938941" y="1725710"/>
          <a:ext cx="91440" cy="754447"/>
        </a:xfrm>
        <a:custGeom>
          <a:avLst/>
          <a:gdLst/>
          <a:ahLst/>
          <a:cxnLst/>
          <a:rect l="0" t="0" r="0" b="0"/>
          <a:pathLst>
            <a:path>
              <a:moveTo>
                <a:pt x="47270" y="0"/>
              </a:moveTo>
              <a:lnTo>
                <a:pt x="47270" y="540028"/>
              </a:lnTo>
              <a:lnTo>
                <a:pt x="45720" y="540028"/>
              </a:lnTo>
              <a:lnTo>
                <a:pt x="45720" y="75444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F106102-12FF-40E4-A33F-EDACFD970BB8}">
      <dsp:nvSpPr>
        <dsp:cNvPr id="0" name=""/>
        <dsp:cNvSpPr/>
      </dsp:nvSpPr>
      <dsp:spPr>
        <a:xfrm>
          <a:off x="1157287" y="1725710"/>
          <a:ext cx="2828925" cy="673155"/>
        </a:xfrm>
        <a:custGeom>
          <a:avLst/>
          <a:gdLst/>
          <a:ahLst/>
          <a:cxnLst/>
          <a:rect l="0" t="0" r="0" b="0"/>
          <a:pathLst>
            <a:path>
              <a:moveTo>
                <a:pt x="2828925" y="0"/>
              </a:moveTo>
              <a:lnTo>
                <a:pt x="2828925" y="458735"/>
              </a:lnTo>
              <a:lnTo>
                <a:pt x="0" y="458735"/>
              </a:lnTo>
              <a:lnTo>
                <a:pt x="0" y="67315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BBE7932-6B19-4A08-9622-4EAE94172E7D}">
      <dsp:nvSpPr>
        <dsp:cNvPr id="0" name=""/>
        <dsp:cNvSpPr/>
      </dsp:nvSpPr>
      <dsp:spPr>
        <a:xfrm>
          <a:off x="2193782" y="255955"/>
          <a:ext cx="3584860" cy="1469755"/>
        </a:xfrm>
        <a:prstGeom prst="roundRect">
          <a:avLst>
            <a:gd name="adj" fmla="val 10000"/>
          </a:avLst>
        </a:prstGeom>
        <a:solidFill>
          <a:schemeClr val="accent3">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A22932D-9FBF-4F39-868D-75AA98D5E945}">
      <dsp:nvSpPr>
        <dsp:cNvPr id="0" name=""/>
        <dsp:cNvSpPr/>
      </dsp:nvSpPr>
      <dsp:spPr>
        <a:xfrm>
          <a:off x="2450957" y="500271"/>
          <a:ext cx="3584860" cy="1469755"/>
        </a:xfrm>
        <a:prstGeom prst="roundRect">
          <a:avLst>
            <a:gd name="adj" fmla="val 10000"/>
          </a:avLst>
        </a:prstGeom>
        <a:solidFill>
          <a:schemeClr val="accent3">
            <a:lumMod val="60000"/>
            <a:lumOff val="40000"/>
            <a:alpha val="9000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ar-SA" sz="3200" b="1" kern="1200" dirty="0" smtClean="0"/>
            <a:t>التصاميم التجريبية الحقيقية </a:t>
          </a:r>
          <a:endParaRPr lang="ar-SA" sz="3200" b="1" kern="1200" dirty="0"/>
        </a:p>
      </dsp:txBody>
      <dsp:txXfrm>
        <a:off x="2494005" y="543319"/>
        <a:ext cx="3498764" cy="1383659"/>
      </dsp:txXfrm>
    </dsp:sp>
    <dsp:sp modelId="{CA188468-B975-4C6F-83AF-39AE1C89EF97}">
      <dsp:nvSpPr>
        <dsp:cNvPr id="0" name=""/>
        <dsp:cNvSpPr/>
      </dsp:nvSpPr>
      <dsp:spPr>
        <a:xfrm>
          <a:off x="0" y="2398865"/>
          <a:ext cx="2314575" cy="2534886"/>
        </a:xfrm>
        <a:prstGeom prst="roundRect">
          <a:avLst>
            <a:gd name="adj" fmla="val 10000"/>
          </a:avLst>
        </a:prstGeom>
        <a:solidFill>
          <a:schemeClr val="accent4">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F285741-8636-4F3E-B361-D9045600D85F}">
      <dsp:nvSpPr>
        <dsp:cNvPr id="0" name=""/>
        <dsp:cNvSpPr/>
      </dsp:nvSpPr>
      <dsp:spPr>
        <a:xfrm>
          <a:off x="257174" y="2643182"/>
          <a:ext cx="2314575" cy="2534886"/>
        </a:xfrm>
        <a:prstGeom prst="roundRect">
          <a:avLst>
            <a:gd name="adj" fmla="val 10000"/>
          </a:avLst>
        </a:prstGeom>
        <a:solidFill>
          <a:schemeClr val="accent4">
            <a:lumMod val="40000"/>
            <a:lumOff val="60000"/>
            <a:alpha val="9000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SA" sz="2400" kern="1200" dirty="0" smtClean="0"/>
            <a:t>التصاميم متعددة المجموعات</a:t>
          </a:r>
          <a:endParaRPr lang="ar-SA" sz="2400" kern="1200" dirty="0"/>
        </a:p>
      </dsp:txBody>
      <dsp:txXfrm>
        <a:off x="324966" y="2710974"/>
        <a:ext cx="2178991" cy="2399302"/>
      </dsp:txXfrm>
    </dsp:sp>
    <dsp:sp modelId="{B407528E-5D8F-4650-953E-E374CED2AA7D}">
      <dsp:nvSpPr>
        <dsp:cNvPr id="0" name=""/>
        <dsp:cNvSpPr/>
      </dsp:nvSpPr>
      <dsp:spPr>
        <a:xfrm>
          <a:off x="2827374" y="2480158"/>
          <a:ext cx="2314575" cy="2639503"/>
        </a:xfrm>
        <a:prstGeom prst="roundRect">
          <a:avLst>
            <a:gd name="adj" fmla="val 10000"/>
          </a:avLst>
        </a:prstGeom>
        <a:solidFill>
          <a:schemeClr val="accent2">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013FC54-88DF-441C-B479-C80272C0F903}">
      <dsp:nvSpPr>
        <dsp:cNvPr id="0" name=""/>
        <dsp:cNvSpPr/>
      </dsp:nvSpPr>
      <dsp:spPr>
        <a:xfrm>
          <a:off x="3084549" y="2724474"/>
          <a:ext cx="2314575" cy="2639503"/>
        </a:xfrm>
        <a:prstGeom prst="roundRect">
          <a:avLst>
            <a:gd name="adj" fmla="val 10000"/>
          </a:avLst>
        </a:prstGeom>
        <a:solidFill>
          <a:schemeClr val="accent2">
            <a:lumMod val="20000"/>
            <a:lumOff val="80000"/>
            <a:alpha val="9000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SA" sz="2400" kern="1200" dirty="0" smtClean="0"/>
            <a:t>تصميم المجموعة الضابطة باختبارين قبلي وبعدي</a:t>
          </a:r>
          <a:endParaRPr lang="ar-SA" sz="2400" kern="1200" dirty="0"/>
        </a:p>
      </dsp:txBody>
      <dsp:txXfrm>
        <a:off x="3152341" y="2792266"/>
        <a:ext cx="2178991" cy="2503919"/>
      </dsp:txXfrm>
    </dsp:sp>
    <dsp:sp modelId="{5E83465F-9C3B-49FC-83DB-8D972E8AA1FD}">
      <dsp:nvSpPr>
        <dsp:cNvPr id="0" name=""/>
        <dsp:cNvSpPr/>
      </dsp:nvSpPr>
      <dsp:spPr>
        <a:xfrm>
          <a:off x="5657850" y="2398865"/>
          <a:ext cx="2314575" cy="2726983"/>
        </a:xfrm>
        <a:prstGeom prst="roundRect">
          <a:avLst>
            <a:gd name="adj" fmla="val 10000"/>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2E8C5C1-A504-411E-B281-374704B0AAC5}">
      <dsp:nvSpPr>
        <dsp:cNvPr id="0" name=""/>
        <dsp:cNvSpPr/>
      </dsp:nvSpPr>
      <dsp:spPr>
        <a:xfrm>
          <a:off x="5915024" y="2643182"/>
          <a:ext cx="2314575" cy="2726983"/>
        </a:xfrm>
        <a:prstGeom prst="roundRect">
          <a:avLst>
            <a:gd name="adj" fmla="val 10000"/>
          </a:avLst>
        </a:prstGeom>
        <a:solidFill>
          <a:srgbClr val="FFC000">
            <a:alpha val="90000"/>
          </a:srgb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SA" sz="2400" kern="1200" dirty="0" smtClean="0"/>
            <a:t>تصميم المجموعة الضابطة ذات الاختبار </a:t>
          </a:r>
          <a:r>
            <a:rPr lang="ar-SA" sz="2400" kern="1200" dirty="0" err="1" smtClean="0"/>
            <a:t>البعدي</a:t>
          </a:r>
          <a:r>
            <a:rPr lang="ar-SA" sz="2400" kern="1200" dirty="0" smtClean="0"/>
            <a:t> فقط</a:t>
          </a:r>
          <a:endParaRPr lang="ar-SA" sz="2400" kern="1200" dirty="0"/>
        </a:p>
      </dsp:txBody>
      <dsp:txXfrm>
        <a:off x="5982816" y="2710974"/>
        <a:ext cx="2178991" cy="2591399"/>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99A649-35F5-47A1-81A2-AD99C488E733}">
      <dsp:nvSpPr>
        <dsp:cNvPr id="0" name=""/>
        <dsp:cNvSpPr/>
      </dsp:nvSpPr>
      <dsp:spPr>
        <a:xfrm>
          <a:off x="3986212" y="1769450"/>
          <a:ext cx="2828925" cy="673155"/>
        </a:xfrm>
        <a:custGeom>
          <a:avLst/>
          <a:gdLst/>
          <a:ahLst/>
          <a:cxnLst/>
          <a:rect l="0" t="0" r="0" b="0"/>
          <a:pathLst>
            <a:path>
              <a:moveTo>
                <a:pt x="0" y="0"/>
              </a:moveTo>
              <a:lnTo>
                <a:pt x="0" y="458735"/>
              </a:lnTo>
              <a:lnTo>
                <a:pt x="2828925" y="458735"/>
              </a:lnTo>
              <a:lnTo>
                <a:pt x="2828925" y="67315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A778DA-9FB0-4130-B90F-CFDDC14BE439}">
      <dsp:nvSpPr>
        <dsp:cNvPr id="0" name=""/>
        <dsp:cNvSpPr/>
      </dsp:nvSpPr>
      <dsp:spPr>
        <a:xfrm>
          <a:off x="3940492" y="1769450"/>
          <a:ext cx="91440" cy="673155"/>
        </a:xfrm>
        <a:custGeom>
          <a:avLst/>
          <a:gdLst/>
          <a:ahLst/>
          <a:cxnLst/>
          <a:rect l="0" t="0" r="0" b="0"/>
          <a:pathLst>
            <a:path>
              <a:moveTo>
                <a:pt x="45720" y="0"/>
              </a:moveTo>
              <a:lnTo>
                <a:pt x="45720" y="67315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F106102-12FF-40E4-A33F-EDACFD970BB8}">
      <dsp:nvSpPr>
        <dsp:cNvPr id="0" name=""/>
        <dsp:cNvSpPr/>
      </dsp:nvSpPr>
      <dsp:spPr>
        <a:xfrm>
          <a:off x="1157287" y="1769450"/>
          <a:ext cx="2828925" cy="673155"/>
        </a:xfrm>
        <a:custGeom>
          <a:avLst/>
          <a:gdLst/>
          <a:ahLst/>
          <a:cxnLst/>
          <a:rect l="0" t="0" r="0" b="0"/>
          <a:pathLst>
            <a:path>
              <a:moveTo>
                <a:pt x="2828925" y="0"/>
              </a:moveTo>
              <a:lnTo>
                <a:pt x="2828925" y="458735"/>
              </a:lnTo>
              <a:lnTo>
                <a:pt x="0" y="458735"/>
              </a:lnTo>
              <a:lnTo>
                <a:pt x="0" y="67315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BBE7932-6B19-4A08-9622-4EAE94172E7D}">
      <dsp:nvSpPr>
        <dsp:cNvPr id="0" name=""/>
        <dsp:cNvSpPr/>
      </dsp:nvSpPr>
      <dsp:spPr>
        <a:xfrm>
          <a:off x="1840555" y="299695"/>
          <a:ext cx="4291314" cy="1469755"/>
        </a:xfrm>
        <a:prstGeom prst="roundRect">
          <a:avLst>
            <a:gd name="adj" fmla="val 10000"/>
          </a:avLst>
        </a:prstGeom>
        <a:solidFill>
          <a:schemeClr val="accent3">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A22932D-9FBF-4F39-868D-75AA98D5E945}">
      <dsp:nvSpPr>
        <dsp:cNvPr id="0" name=""/>
        <dsp:cNvSpPr/>
      </dsp:nvSpPr>
      <dsp:spPr>
        <a:xfrm>
          <a:off x="2097730" y="544011"/>
          <a:ext cx="4291314" cy="1469755"/>
        </a:xfrm>
        <a:prstGeom prst="roundRect">
          <a:avLst>
            <a:gd name="adj" fmla="val 10000"/>
          </a:avLst>
        </a:prstGeom>
        <a:solidFill>
          <a:schemeClr val="accent3">
            <a:lumMod val="60000"/>
            <a:lumOff val="40000"/>
            <a:alpha val="9000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ar-SA" sz="3200" b="1" kern="1200" dirty="0" smtClean="0"/>
            <a:t>التصاميم التجريبية ذات الفرد الواحد </a:t>
          </a:r>
          <a:endParaRPr lang="ar-SA" sz="3200" b="1" kern="1200" dirty="0"/>
        </a:p>
      </dsp:txBody>
      <dsp:txXfrm>
        <a:off x="2140778" y="587059"/>
        <a:ext cx="4205218" cy="1383659"/>
      </dsp:txXfrm>
    </dsp:sp>
    <dsp:sp modelId="{CA188468-B975-4C6F-83AF-39AE1C89EF97}">
      <dsp:nvSpPr>
        <dsp:cNvPr id="0" name=""/>
        <dsp:cNvSpPr/>
      </dsp:nvSpPr>
      <dsp:spPr>
        <a:xfrm>
          <a:off x="0" y="2442605"/>
          <a:ext cx="2314575" cy="2534886"/>
        </a:xfrm>
        <a:prstGeom prst="roundRect">
          <a:avLst>
            <a:gd name="adj" fmla="val 10000"/>
          </a:avLst>
        </a:prstGeom>
        <a:solidFill>
          <a:schemeClr val="accent4">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F285741-8636-4F3E-B361-D9045600D85F}">
      <dsp:nvSpPr>
        <dsp:cNvPr id="0" name=""/>
        <dsp:cNvSpPr/>
      </dsp:nvSpPr>
      <dsp:spPr>
        <a:xfrm>
          <a:off x="257174" y="2686922"/>
          <a:ext cx="2314575" cy="2534886"/>
        </a:xfrm>
        <a:prstGeom prst="roundRect">
          <a:avLst>
            <a:gd name="adj" fmla="val 10000"/>
          </a:avLst>
        </a:prstGeom>
        <a:solidFill>
          <a:schemeClr val="accent4">
            <a:lumMod val="20000"/>
            <a:lumOff val="80000"/>
            <a:alpha val="9000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SA" sz="2400" kern="1200" dirty="0" smtClean="0"/>
            <a:t>العتبات المتعددة</a:t>
          </a:r>
          <a:endParaRPr lang="ar-SA" sz="2400" kern="1200" dirty="0"/>
        </a:p>
      </dsp:txBody>
      <dsp:txXfrm>
        <a:off x="324966" y="2754714"/>
        <a:ext cx="2178991" cy="2399302"/>
      </dsp:txXfrm>
    </dsp:sp>
    <dsp:sp modelId="{B407528E-5D8F-4650-953E-E374CED2AA7D}">
      <dsp:nvSpPr>
        <dsp:cNvPr id="0" name=""/>
        <dsp:cNvSpPr/>
      </dsp:nvSpPr>
      <dsp:spPr>
        <a:xfrm>
          <a:off x="2828924" y="2442605"/>
          <a:ext cx="2314575" cy="2639503"/>
        </a:xfrm>
        <a:prstGeom prst="roundRect">
          <a:avLst>
            <a:gd name="adj" fmla="val 10000"/>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013FC54-88DF-441C-B479-C80272C0F903}">
      <dsp:nvSpPr>
        <dsp:cNvPr id="0" name=""/>
        <dsp:cNvSpPr/>
      </dsp:nvSpPr>
      <dsp:spPr>
        <a:xfrm>
          <a:off x="3086099" y="2686922"/>
          <a:ext cx="2314575" cy="2639503"/>
        </a:xfrm>
        <a:prstGeom prst="roundRect">
          <a:avLst>
            <a:gd name="adj" fmla="val 10000"/>
          </a:avLst>
        </a:prstGeom>
        <a:solidFill>
          <a:srgbClr val="FFFF00">
            <a:alpha val="90000"/>
          </a:srgb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SA" sz="2400" kern="1200" dirty="0" smtClean="0"/>
            <a:t>التصميمات المقلوبة </a:t>
          </a:r>
        </a:p>
        <a:p>
          <a:pPr lvl="0" algn="ctr" defTabSz="1066800" rtl="1">
            <a:lnSpc>
              <a:spcPct val="90000"/>
            </a:lnSpc>
            <a:spcBef>
              <a:spcPct val="0"/>
            </a:spcBef>
            <a:spcAft>
              <a:spcPct val="35000"/>
            </a:spcAft>
          </a:pPr>
          <a:r>
            <a:rPr lang="en-US" sz="2400" kern="1200" dirty="0" smtClean="0"/>
            <a:t>ABAB</a:t>
          </a:r>
          <a:endParaRPr lang="ar-SA" sz="2400" kern="1200" dirty="0"/>
        </a:p>
      </dsp:txBody>
      <dsp:txXfrm>
        <a:off x="3153891" y="2754714"/>
        <a:ext cx="2178991" cy="2503919"/>
      </dsp:txXfrm>
    </dsp:sp>
    <dsp:sp modelId="{5E83465F-9C3B-49FC-83DB-8D972E8AA1FD}">
      <dsp:nvSpPr>
        <dsp:cNvPr id="0" name=""/>
        <dsp:cNvSpPr/>
      </dsp:nvSpPr>
      <dsp:spPr>
        <a:xfrm>
          <a:off x="5657850" y="2442605"/>
          <a:ext cx="2314575" cy="2552024"/>
        </a:xfrm>
        <a:prstGeom prst="roundRect">
          <a:avLst>
            <a:gd name="adj" fmla="val 10000"/>
          </a:avLst>
        </a:prstGeom>
        <a:solidFill>
          <a:schemeClr val="accent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2E8C5C1-A504-411E-B281-374704B0AAC5}">
      <dsp:nvSpPr>
        <dsp:cNvPr id="0" name=""/>
        <dsp:cNvSpPr/>
      </dsp:nvSpPr>
      <dsp:spPr>
        <a:xfrm>
          <a:off x="5915024" y="2686922"/>
          <a:ext cx="2314575" cy="2552024"/>
        </a:xfrm>
        <a:prstGeom prst="roundRect">
          <a:avLst>
            <a:gd name="adj" fmla="val 10000"/>
          </a:avLst>
        </a:prstGeom>
        <a:solidFill>
          <a:schemeClr val="accent2">
            <a:lumMod val="40000"/>
            <a:lumOff val="60000"/>
            <a:alpha val="9000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SA" sz="2400" kern="1200" dirty="0" smtClean="0"/>
            <a:t>تصميم  </a:t>
          </a:r>
          <a:r>
            <a:rPr lang="en-US" sz="2400" kern="1200" dirty="0" smtClean="0"/>
            <a:t>A B</a:t>
          </a:r>
          <a:endParaRPr lang="ar-SA" sz="2400" kern="1200" dirty="0"/>
        </a:p>
      </dsp:txBody>
      <dsp:txXfrm>
        <a:off x="5982816" y="2754714"/>
        <a:ext cx="2178991" cy="2416440"/>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EB5276C7-E7FE-4097-8452-E3ACCB7822B4}" type="datetimeFigureOut">
              <a:rPr lang="ar-SA" smtClean="0"/>
              <a:pPr/>
              <a:t>27/04/1440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3FA50CF9-F333-42B4-9A19-EAB2956134CC}"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B5276C7-E7FE-4097-8452-E3ACCB7822B4}" type="datetimeFigureOut">
              <a:rPr lang="ar-SA" smtClean="0"/>
              <a:pPr/>
              <a:t>27/04/1440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3FA50CF9-F333-42B4-9A19-EAB2956134CC}"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B5276C7-E7FE-4097-8452-E3ACCB7822B4}" type="datetimeFigureOut">
              <a:rPr lang="ar-SA" smtClean="0"/>
              <a:pPr/>
              <a:t>27/04/1440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3FA50CF9-F333-42B4-9A19-EAB2956134CC}"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B5276C7-E7FE-4097-8452-E3ACCB7822B4}" type="datetimeFigureOut">
              <a:rPr lang="ar-SA" smtClean="0"/>
              <a:pPr/>
              <a:t>27/04/1440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3FA50CF9-F333-42B4-9A19-EAB2956134CC}"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EB5276C7-E7FE-4097-8452-E3ACCB7822B4}" type="datetimeFigureOut">
              <a:rPr lang="ar-SA" smtClean="0"/>
              <a:pPr/>
              <a:t>27/04/1440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3FA50CF9-F333-42B4-9A19-EAB2956134CC}"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EB5276C7-E7FE-4097-8452-E3ACCB7822B4}" type="datetimeFigureOut">
              <a:rPr lang="ar-SA" smtClean="0"/>
              <a:pPr/>
              <a:t>27/04/1440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3FA50CF9-F333-42B4-9A19-EAB2956134CC}"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EB5276C7-E7FE-4097-8452-E3ACCB7822B4}" type="datetimeFigureOut">
              <a:rPr lang="ar-SA" smtClean="0"/>
              <a:pPr/>
              <a:t>27/04/1440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3FA50CF9-F333-42B4-9A19-EAB2956134CC}"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EB5276C7-E7FE-4097-8452-E3ACCB7822B4}" type="datetimeFigureOut">
              <a:rPr lang="ar-SA" smtClean="0"/>
              <a:pPr/>
              <a:t>27/04/1440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3FA50CF9-F333-42B4-9A19-EAB2956134CC}"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EB5276C7-E7FE-4097-8452-E3ACCB7822B4}" type="datetimeFigureOut">
              <a:rPr lang="ar-SA" smtClean="0"/>
              <a:pPr/>
              <a:t>27/04/1440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3FA50CF9-F333-42B4-9A19-EAB2956134CC}"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B5276C7-E7FE-4097-8452-E3ACCB7822B4}" type="datetimeFigureOut">
              <a:rPr lang="ar-SA" smtClean="0"/>
              <a:pPr/>
              <a:t>27/04/1440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3FA50CF9-F333-42B4-9A19-EAB2956134CC}"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B5276C7-E7FE-4097-8452-E3ACCB7822B4}" type="datetimeFigureOut">
              <a:rPr lang="ar-SA" smtClean="0"/>
              <a:pPr/>
              <a:t>27/04/1440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3FA50CF9-F333-42B4-9A19-EAB2956134CC}"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B5276C7-E7FE-4097-8452-E3ACCB7822B4}" type="datetimeFigureOut">
              <a:rPr lang="ar-SA" smtClean="0"/>
              <a:pPr/>
              <a:t>27/04/1440</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3FA50CF9-F333-42B4-9A19-EAB2956134CC}"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endParaRPr lang="ar-SA" dirty="0"/>
          </a:p>
        </p:txBody>
      </p:sp>
      <p:sp>
        <p:nvSpPr>
          <p:cNvPr id="4" name="عنوان فرعي 2"/>
          <p:cNvSpPr>
            <a:spLocks noGrp="1"/>
          </p:cNvSpPr>
          <p:nvPr>
            <p:ph type="subTitle" idx="1"/>
          </p:nvPr>
        </p:nvSpPr>
        <p:spPr/>
        <p:txBody>
          <a:bodyPr>
            <a:normAutofit/>
          </a:bodyPr>
          <a:lstStyle/>
          <a:p>
            <a:r>
              <a:rPr lang="ar-IQ" smtClean="0"/>
              <a:t>مادة مناهج البحث العلمي</a:t>
            </a:r>
            <a:endParaRPr lang="ar-SA"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الغرض من ضبط المتغيرات</a:t>
            </a:r>
            <a:endParaRPr lang="ar-SA" dirty="0"/>
          </a:p>
        </p:txBody>
      </p:sp>
      <p:sp>
        <p:nvSpPr>
          <p:cNvPr id="3" name="عنصر نائب للمحتوى 2"/>
          <p:cNvSpPr>
            <a:spLocks noGrp="1"/>
          </p:cNvSpPr>
          <p:nvPr>
            <p:ph idx="1"/>
          </p:nvPr>
        </p:nvSpPr>
        <p:spPr/>
        <p:txBody>
          <a:bodyPr/>
          <a:lstStyle/>
          <a:p>
            <a:r>
              <a:rPr lang="ar-SA" dirty="0" smtClean="0"/>
              <a:t>ما الغرض من ضبط المتغيرات؟</a:t>
            </a:r>
          </a:p>
          <a:p>
            <a:pPr lvl="1"/>
            <a:r>
              <a:rPr lang="ar-SA" dirty="0" smtClean="0"/>
              <a:t>تقليل الخطأ في النتائج الناجم عن تأثير هذه المتغيرات باعتبارها متغيرات مستقلة تتفاعل مع المعالجة التجريبية وتكون جزءا من التصميم التجريبي..</a:t>
            </a:r>
          </a:p>
          <a:p>
            <a:pPr lvl="1"/>
            <a:endParaRPr lang="ar-SA" dirty="0"/>
          </a:p>
          <a:p>
            <a:pPr lvl="1"/>
            <a:endParaRPr lang="ar-SA" dirty="0"/>
          </a:p>
        </p:txBody>
      </p:sp>
      <p:sp>
        <p:nvSpPr>
          <p:cNvPr id="4" name="وسيلة شرح على شكل سحابة 3"/>
          <p:cNvSpPr/>
          <p:nvPr/>
        </p:nvSpPr>
        <p:spPr>
          <a:xfrm>
            <a:off x="857224" y="3857628"/>
            <a:ext cx="7143800" cy="1857388"/>
          </a:xfrm>
          <a:prstGeom prst="cloudCallou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800" b="1" dirty="0" smtClean="0">
                <a:solidFill>
                  <a:srgbClr val="FFFF00"/>
                </a:solidFill>
              </a:rPr>
              <a:t>سؤال مهم : كيف يتمكن الباحث من ضبط المتغيرات والتي قد تؤثر على نتائج بحثه؟</a:t>
            </a:r>
            <a:endParaRPr lang="ar-SA" sz="2800" b="1"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طرق ضبط المتغيرات</a:t>
            </a:r>
            <a:endParaRPr lang="ar-SA" dirty="0"/>
          </a:p>
        </p:txBody>
      </p:sp>
      <p:sp>
        <p:nvSpPr>
          <p:cNvPr id="3" name="عنصر نائب للمحتوى 2"/>
          <p:cNvSpPr>
            <a:spLocks noGrp="1"/>
          </p:cNvSpPr>
          <p:nvPr>
            <p:ph idx="1"/>
          </p:nvPr>
        </p:nvSpPr>
        <p:spPr/>
        <p:txBody>
          <a:bodyPr>
            <a:normAutofit/>
          </a:bodyPr>
          <a:lstStyle/>
          <a:p>
            <a:pPr marL="514350" indent="-514350" algn="justLow">
              <a:buFont typeface="+mj-lt"/>
              <a:buAutoNum type="arabicPeriod"/>
            </a:pPr>
            <a:r>
              <a:rPr lang="ar-SA" dirty="0" smtClean="0"/>
              <a:t>إدخال المتغير المضبوط في تصميم البحث:</a:t>
            </a:r>
          </a:p>
          <a:p>
            <a:pPr marL="914400" lvl="1" indent="-514350" algn="justLow"/>
            <a:r>
              <a:rPr lang="ar-SA" dirty="0" smtClean="0"/>
              <a:t>مثال: عندما يطبق الباحث تجربة طريقة تدريس حديثة على تلاميذ المرحلة المتوسطة ( ذكور وإناث ) ويريد أن يعرف أثر تلك الطريقة على التحصيل المعرفي..</a:t>
            </a:r>
          </a:p>
          <a:p>
            <a:pPr marL="914400" lvl="1" indent="-514350" algn="justLow"/>
            <a:r>
              <a:rPr lang="ar-SA" dirty="0" smtClean="0"/>
              <a:t>عليه يعتبر طريقة التدريس الحديثة متغير مستقل.</a:t>
            </a:r>
          </a:p>
          <a:p>
            <a:pPr marL="914400" lvl="1" indent="-514350" algn="justLow"/>
            <a:r>
              <a:rPr lang="ar-SA" dirty="0" smtClean="0"/>
              <a:t>والتحصيل المعرف متغير تابع.</a:t>
            </a:r>
          </a:p>
          <a:p>
            <a:pPr marL="914400" lvl="1" indent="-514350" algn="justLow"/>
            <a:r>
              <a:rPr lang="ar-SA" dirty="0" smtClean="0"/>
              <a:t>والجنس ( ذكور وإناث ) متغير مستقل ثانوي، حيث قد يكون هناك تأثير للجنس على التحصيل غير تأثير المتغير المستقل (الطريقة الحديثة في التدريس )</a:t>
            </a:r>
          </a:p>
          <a:p>
            <a:pPr marL="514350" indent="-514350" algn="justLow">
              <a:buFont typeface="+mj-lt"/>
              <a:buAutoNum type="arabicPeriod"/>
            </a:pPr>
            <a:endParaRPr lang="ar-SA"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00034" y="642918"/>
            <a:ext cx="8229600" cy="5054617"/>
          </a:xfrm>
        </p:spPr>
        <p:txBody>
          <a:bodyPr>
            <a:normAutofit fontScale="92500" lnSpcReduction="20000"/>
          </a:bodyPr>
          <a:lstStyle/>
          <a:p>
            <a:pPr marL="514350" indent="-514350" algn="justLow">
              <a:buFont typeface="+mj-lt"/>
              <a:buAutoNum type="arabicPeriod" startAt="2"/>
            </a:pPr>
            <a:r>
              <a:rPr lang="ar-SA" dirty="0" smtClean="0"/>
              <a:t>تثبيت أحد فئات المتغير المضبوط في تصميم التجربة: </a:t>
            </a:r>
            <a:endParaRPr lang="ar-SA" dirty="0"/>
          </a:p>
          <a:p>
            <a:pPr marL="914400" lvl="1" indent="-514350" algn="justLow"/>
            <a:r>
              <a:rPr lang="ar-SA" dirty="0" smtClean="0"/>
              <a:t>مثال: إذا وجد أن متغير الجنس أو الخبرة له تأثير على نتائج التجربة، فيثبت الجنس ( أما ذكور أو إناث )، ويؤخذ عينة خبرتها متقاربة ( مثلا من سنة- أقل من 5 سنوات) . وذكر ذلك في حدود بحثه ومواصفات العينة، ولكن نتائج هذه الدراسة لا تعمم إلا على العينة المحددة حسب الصفات التي حددها الباحث.</a:t>
            </a:r>
          </a:p>
          <a:p>
            <a:pPr marL="914400" lvl="1" indent="-514350" algn="justLow">
              <a:buNone/>
            </a:pPr>
            <a:endParaRPr lang="ar-SA" dirty="0" smtClean="0"/>
          </a:p>
          <a:p>
            <a:pPr marL="514350" indent="-514350" algn="justLow">
              <a:buFont typeface="+mj-lt"/>
              <a:buAutoNum type="arabicPeriod" startAt="2"/>
            </a:pPr>
            <a:r>
              <a:rPr lang="ar-SA" dirty="0" smtClean="0"/>
              <a:t>الاستخدام الإحصائي في ضبط المتغيرات: </a:t>
            </a:r>
          </a:p>
          <a:p>
            <a:pPr marL="914400" lvl="1" indent="-514350" algn="justLow"/>
            <a:r>
              <a:rPr lang="ar-SA" dirty="0" smtClean="0"/>
              <a:t>وهي الإحصائيات التي ضبط واستبعاد المتغيرات الخارجية وإزالة الأثر المحتمل لها في نتائج المتغير التابع ويطلق على تلك المتغيرات بالمتغيرات المصاحبة على اعتبار أنها تصاحب المتغير التابع وتتغير معه، ومن الأساليب الإحصائية التي تستخدم لها الغرض تحليل التغاير والارتباط الجزئي.</a:t>
            </a:r>
            <a:endParaRPr lang="ar-SA" dirty="0"/>
          </a:p>
          <a:p>
            <a:pPr marL="514350" indent="-514350" algn="justLow">
              <a:buFont typeface="+mj-lt"/>
              <a:buAutoNum type="arabicPeriod" startAt="2"/>
            </a:pPr>
            <a:endParaRPr lang="ar-SA" dirty="0"/>
          </a:p>
        </p:txBody>
      </p:sp>
      <p:sp>
        <p:nvSpPr>
          <p:cNvPr id="4" name="مخطط انسيابي: شريط مثقب 3"/>
          <p:cNvSpPr/>
          <p:nvPr/>
        </p:nvSpPr>
        <p:spPr>
          <a:xfrm>
            <a:off x="714348" y="5286388"/>
            <a:ext cx="7286676" cy="1357322"/>
          </a:xfrm>
          <a:prstGeom prst="flowChartPunchedTap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000" b="1" dirty="0" smtClean="0">
                <a:solidFill>
                  <a:schemeClr val="tx1"/>
                </a:solidFill>
              </a:rPr>
              <a:t>ملاحظة  مهمة : 1 ، 2 يتم التحكم فيها أثناء تصميم التجربة، أما ثلاثة ففي القياس القبلي لأدوات البحث.</a:t>
            </a:r>
            <a:endParaRPr lang="ar-SA" sz="2000" b="1" dirty="0">
              <a:solidFill>
                <a:schemeClr val="tx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الصدق في البحث التجريبي</a:t>
            </a:r>
            <a:endParaRPr lang="ar-SA" dirty="0"/>
          </a:p>
        </p:txBody>
      </p:sp>
      <p:sp>
        <p:nvSpPr>
          <p:cNvPr id="3" name="عنصر نائب للمحتوى 2"/>
          <p:cNvSpPr>
            <a:spLocks noGrp="1"/>
          </p:cNvSpPr>
          <p:nvPr>
            <p:ph idx="1"/>
          </p:nvPr>
        </p:nvSpPr>
        <p:spPr>
          <a:xfrm>
            <a:off x="457200" y="3643315"/>
            <a:ext cx="8229600" cy="1714512"/>
          </a:xfrm>
          <a:solidFill>
            <a:schemeClr val="tx2">
              <a:lumMod val="20000"/>
              <a:lumOff val="80000"/>
            </a:schemeClr>
          </a:solidFill>
        </p:spPr>
        <p:txBody>
          <a:bodyPr/>
          <a:lstStyle/>
          <a:p>
            <a:pPr algn="justLow"/>
            <a:r>
              <a:rPr lang="ar-SA" dirty="0" smtClean="0"/>
              <a:t>لأن المتغيرات الدخيلة قد تؤثر على نتائج التجربة وعليه لابد من إجراء بعض المعالجات التي تضمن لنا صدق التجربة وخلو ذلك التأثير</a:t>
            </a:r>
            <a:endParaRPr lang="ar-SA" dirty="0"/>
          </a:p>
        </p:txBody>
      </p:sp>
      <p:sp>
        <p:nvSpPr>
          <p:cNvPr id="4" name="وسيلة شرح على شكل سحابة 3"/>
          <p:cNvSpPr/>
          <p:nvPr/>
        </p:nvSpPr>
        <p:spPr>
          <a:xfrm>
            <a:off x="785786" y="1428736"/>
            <a:ext cx="7429552" cy="1071570"/>
          </a:xfrm>
          <a:prstGeom prst="cloudCallou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400" dirty="0" smtClean="0">
                <a:solidFill>
                  <a:schemeClr val="tx1"/>
                </a:solidFill>
              </a:rPr>
              <a:t>لماذا نعمد للتأكد من خاصية الصدق في البحوث التجريبية؟</a:t>
            </a:r>
            <a:endParaRPr lang="ar-SA" sz="2400"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 calcmode="lin" valueType="num">
                                      <p:cBhvr additive="base">
                                        <p:cTn id="13" dur="500" fill="hold"/>
                                        <p:tgtEl>
                                          <p:spTgt spid="3">
                                            <p:bg/>
                                          </p:spTgt>
                                        </p:tgtEl>
                                        <p:attrNameLst>
                                          <p:attrName>ppt_x</p:attrName>
                                        </p:attrNameLst>
                                      </p:cBhvr>
                                      <p:tavLst>
                                        <p:tav tm="0">
                                          <p:val>
                                            <p:strVal val="#ppt_x"/>
                                          </p:val>
                                        </p:tav>
                                        <p:tav tm="100000">
                                          <p:val>
                                            <p:strVal val="#ppt_x"/>
                                          </p:val>
                                        </p:tav>
                                      </p:tavLst>
                                    </p:anim>
                                    <p:anim calcmode="lin" valueType="num">
                                      <p:cBhvr additive="base">
                                        <p:cTn id="14"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graphicFrame>
        <p:nvGraphicFramePr>
          <p:cNvPr id="4" name="عنصر نائب للمحتوى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أنواع الصدق التجريبي</a:t>
            </a:r>
            <a:endParaRPr lang="ar-SA" dirty="0"/>
          </a:p>
        </p:txBody>
      </p:sp>
      <p:sp>
        <p:nvSpPr>
          <p:cNvPr id="3" name="عنصر نائب للمحتوى 2"/>
          <p:cNvSpPr>
            <a:spLocks noGrp="1"/>
          </p:cNvSpPr>
          <p:nvPr>
            <p:ph idx="1"/>
          </p:nvPr>
        </p:nvSpPr>
        <p:spPr>
          <a:xfrm>
            <a:off x="357158" y="1643050"/>
            <a:ext cx="8229600" cy="4525963"/>
          </a:xfrm>
        </p:spPr>
        <p:txBody>
          <a:bodyPr/>
          <a:lstStyle/>
          <a:p>
            <a:pPr algn="justLow"/>
            <a:r>
              <a:rPr lang="ar-SA" dirty="0" smtClean="0"/>
              <a:t>الصدق الداخلي للبحث التجريبي : </a:t>
            </a:r>
          </a:p>
          <a:p>
            <a:pPr lvl="1" algn="justLow"/>
            <a:r>
              <a:rPr lang="ar-SA" dirty="0" smtClean="0"/>
              <a:t>ويقصد </a:t>
            </a:r>
            <a:r>
              <a:rPr lang="ar-SA" dirty="0" err="1" smtClean="0"/>
              <a:t>به</a:t>
            </a:r>
            <a:r>
              <a:rPr lang="ar-SA" dirty="0" smtClean="0"/>
              <a:t> خلو التصميم التجريبي من المتغيرات الخارجية، ويعزى الفرق بين المجموعتين التجريبية والضابطة إلى أثر المتغيرات التجريبية، وكلما تمكن الباحث من ضبط تلك المتغيرات الدخيلة فإنه يعمل على تقليل عوامل الخطأ التي تؤثر في تصميم التجربة، وتعزى النتائج إلى إجراءات البحث وليس عوامل خارجية.</a:t>
            </a:r>
          </a:p>
          <a:p>
            <a:pPr lvl="1" algn="justLow">
              <a:buNone/>
            </a:pPr>
            <a:endParaRPr lang="ar-SA"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lnSpcReduction="10000"/>
          </a:bodyPr>
          <a:lstStyle/>
          <a:p>
            <a:pPr algn="justLow"/>
            <a:r>
              <a:rPr lang="ar-SA" dirty="0" smtClean="0"/>
              <a:t>الصدق الخارجي للبحث التجريبي:</a:t>
            </a:r>
            <a:endParaRPr lang="ar-SA" dirty="0"/>
          </a:p>
          <a:p>
            <a:pPr lvl="1" algn="justLow"/>
            <a:r>
              <a:rPr lang="ar-SA" dirty="0" smtClean="0"/>
              <a:t>ويقصد </a:t>
            </a:r>
            <a:r>
              <a:rPr lang="ar-SA" dirty="0" err="1" smtClean="0"/>
              <a:t>به</a:t>
            </a:r>
            <a:r>
              <a:rPr lang="ar-SA" dirty="0" smtClean="0"/>
              <a:t> الدرجة التي يمكن فيها الباحث من تعميم نتائج البحث على مواقف تجريبية مماثلة أو على المجتمع الكبير، ويكون الصدق الخارجي منخفضا إذا كان التعميم غير ممكن خارج إطار التجربة.</a:t>
            </a:r>
          </a:p>
          <a:p>
            <a:pPr lvl="1" algn="justLow"/>
            <a:endParaRPr lang="ar-SA" dirty="0"/>
          </a:p>
          <a:p>
            <a:pPr algn="justLow"/>
            <a:r>
              <a:rPr lang="ar-SA" dirty="0" smtClean="0"/>
              <a:t>هناك نوع أخر من الصدق وهو صدق المحكمين: </a:t>
            </a:r>
          </a:p>
          <a:p>
            <a:pPr lvl="1" algn="justLow"/>
            <a:r>
              <a:rPr lang="ar-SA" dirty="0" smtClean="0"/>
              <a:t>حيث يعرض الباحث مواد وأدوات بحثه على المتخصصين في المجال والعاملين </a:t>
            </a:r>
            <a:r>
              <a:rPr lang="ar-SA" dirty="0" err="1" smtClean="0"/>
              <a:t>به</a:t>
            </a:r>
            <a:r>
              <a:rPr lang="ar-SA" dirty="0" smtClean="0"/>
              <a:t> حتى يتأكد من دقة وصحة أدواته </a:t>
            </a:r>
            <a:r>
              <a:rPr lang="ar-SA" dirty="0" err="1" smtClean="0"/>
              <a:t>وملاءمتها</a:t>
            </a:r>
            <a:r>
              <a:rPr lang="ar-SA" dirty="0" smtClean="0"/>
              <a:t> لعينة البحث وسلامة الصياغة في اللغة ووضوح العبارات... </a:t>
            </a:r>
            <a:endParaRPr lang="ar-SA"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عنصر نائب للمحتوى 4"/>
          <p:cNvGraphicFramePr>
            <a:graphicFrameLocks noGrp="1"/>
          </p:cNvGraphicFramePr>
          <p:nvPr>
            <p:ph idx="1"/>
          </p:nvPr>
        </p:nvGraphicFramePr>
        <p:xfrm>
          <a:off x="457200" y="714356"/>
          <a:ext cx="8229600" cy="54118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lvl="0"/>
            <a:r>
              <a:rPr lang="ar-SA" dirty="0" smtClean="0">
                <a:solidFill>
                  <a:schemeClr val="tx1"/>
                </a:solidFill>
              </a:rPr>
              <a:t/>
            </a:r>
            <a:br>
              <a:rPr lang="ar-SA" dirty="0" smtClean="0">
                <a:solidFill>
                  <a:schemeClr val="tx1"/>
                </a:solidFill>
              </a:rPr>
            </a:br>
            <a:r>
              <a:rPr lang="ar-SA" dirty="0" smtClean="0">
                <a:solidFill>
                  <a:schemeClr val="tx1"/>
                </a:solidFill>
              </a:rPr>
              <a:t>العوامل المؤثرة في الصدق الداخلي</a:t>
            </a:r>
            <a:br>
              <a:rPr lang="ar-SA" dirty="0" smtClean="0">
                <a:solidFill>
                  <a:schemeClr val="tx1"/>
                </a:solidFill>
              </a:rPr>
            </a:br>
            <a:endParaRPr lang="ar-SA" dirty="0"/>
          </a:p>
        </p:txBody>
      </p:sp>
      <p:sp>
        <p:nvSpPr>
          <p:cNvPr id="3" name="عنصر نائب للمحتوى 2"/>
          <p:cNvSpPr>
            <a:spLocks noGrp="1"/>
          </p:cNvSpPr>
          <p:nvPr>
            <p:ph idx="1"/>
          </p:nvPr>
        </p:nvSpPr>
        <p:spPr>
          <a:xfrm>
            <a:off x="500034" y="1428736"/>
            <a:ext cx="8229600" cy="4525963"/>
          </a:xfrm>
        </p:spPr>
        <p:txBody>
          <a:bodyPr>
            <a:normAutofit fontScale="92500" lnSpcReduction="10000"/>
          </a:bodyPr>
          <a:lstStyle/>
          <a:p>
            <a:pPr algn="justLow"/>
            <a:r>
              <a:rPr lang="ar-SA" dirty="0" smtClean="0"/>
              <a:t>النضج: ما المقصود بالنضج؟ </a:t>
            </a:r>
          </a:p>
          <a:p>
            <a:pPr lvl="1" algn="justLow"/>
            <a:r>
              <a:rPr lang="ar-SA" dirty="0" smtClean="0"/>
              <a:t>هو التغيرات العضوية والنفسية التي تحصل للكائن البشري عبر الزمن، والتي قد تؤثر على نتائج التجربة.</a:t>
            </a:r>
            <a:endParaRPr lang="ar-SA" dirty="0"/>
          </a:p>
          <a:p>
            <a:pPr algn="justLow"/>
            <a:r>
              <a:rPr lang="ar-SA" dirty="0" smtClean="0"/>
              <a:t>موقف الاختبار:</a:t>
            </a:r>
          </a:p>
          <a:p>
            <a:pPr lvl="1" algn="justLow"/>
            <a:r>
              <a:rPr lang="ar-SA" dirty="0" smtClean="0"/>
              <a:t>وهو التأثير الناتج من إعادة تطبيق الاختبار قبل وبعد التجربة.</a:t>
            </a:r>
          </a:p>
          <a:p>
            <a:pPr algn="justLow"/>
            <a:r>
              <a:rPr lang="ar-SA" dirty="0" smtClean="0"/>
              <a:t>الانحدار الإحصائي: </a:t>
            </a:r>
          </a:p>
          <a:p>
            <a:pPr lvl="1" algn="justLow"/>
            <a:r>
              <a:rPr lang="ar-SA" dirty="0" smtClean="0"/>
              <a:t>ويقصد </a:t>
            </a:r>
            <a:r>
              <a:rPr lang="ar-SA" dirty="0" err="1" smtClean="0"/>
              <a:t>به</a:t>
            </a:r>
            <a:r>
              <a:rPr lang="ar-SA" dirty="0" smtClean="0"/>
              <a:t> البعد أو القرب من المتوسط،فكلما كانت الدرجة قريبة من المتوسط فاحتمال بقاء الدرجة على حالها كبير ، أما إذا كانت الدرجة بعيدة عن المتوسط إلى الأعلى أو الأسفل فاحتمال تحركها نحو المتوسط أكبر</a:t>
            </a:r>
            <a:endParaRPr lang="ar-S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down)">
                                      <p:cBhvr>
                                        <p:cTn id="15" dur="500"/>
                                        <p:tgtEl>
                                          <p:spTgt spid="3">
                                            <p:txEl>
                                              <p:pRg st="2" end="2"/>
                                            </p:txEl>
                                          </p:spTgt>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down)">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down)">
                                      <p:cBhvr>
                                        <p:cTn id="23" dur="500"/>
                                        <p:tgtEl>
                                          <p:spTgt spid="3">
                                            <p:txEl>
                                              <p:pRg st="4" end="4"/>
                                            </p:txEl>
                                          </p:spTgt>
                                        </p:tgtEl>
                                      </p:cBhvr>
                                    </p:animEffect>
                                  </p:childTnLst>
                                </p:cTn>
                              </p:par>
                              <p:par>
                                <p:cTn id="24" presetID="22" presetClass="entr" presetSubtype="4" fill="hold" grpId="0"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wipe(down)">
                                      <p:cBhvr>
                                        <p:cTn id="2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357166"/>
            <a:ext cx="8229600" cy="5768997"/>
          </a:xfrm>
        </p:spPr>
        <p:txBody>
          <a:bodyPr>
            <a:normAutofit lnSpcReduction="10000"/>
          </a:bodyPr>
          <a:lstStyle/>
          <a:p>
            <a:pPr algn="justLow"/>
            <a:r>
              <a:rPr lang="ar-SA" b="1" dirty="0" smtClean="0"/>
              <a:t>اختيار العينة: </a:t>
            </a:r>
          </a:p>
          <a:p>
            <a:pPr lvl="1" algn="justLow"/>
            <a:r>
              <a:rPr lang="ar-SA" dirty="0" smtClean="0"/>
              <a:t>بحيث يبتعد الباحث عن </a:t>
            </a:r>
            <a:r>
              <a:rPr lang="ar-SA" dirty="0" err="1" smtClean="0"/>
              <a:t>التحيزات</a:t>
            </a:r>
            <a:r>
              <a:rPr lang="ar-SA" dirty="0" smtClean="0"/>
              <a:t> التي تنشأ عن اختيار المجموعات التجريبية والضابطة.</a:t>
            </a:r>
          </a:p>
          <a:p>
            <a:pPr algn="justLow"/>
            <a:r>
              <a:rPr lang="ar-SA" b="1" dirty="0" smtClean="0"/>
              <a:t>التسرب من العينة:</a:t>
            </a:r>
          </a:p>
          <a:p>
            <a:pPr lvl="1" algn="justLow"/>
            <a:r>
              <a:rPr lang="ar-SA" dirty="0" smtClean="0"/>
              <a:t>يعني فقدان بعض أفراد العينة والتي قد تؤثر على نتائج التجربة </a:t>
            </a:r>
            <a:endParaRPr lang="ar-SA" dirty="0"/>
          </a:p>
          <a:p>
            <a:pPr algn="justLow"/>
            <a:r>
              <a:rPr lang="ar-SA" b="1" dirty="0" smtClean="0"/>
              <a:t>التاريخ:</a:t>
            </a:r>
          </a:p>
          <a:p>
            <a:pPr lvl="1" algn="justLow"/>
            <a:r>
              <a:rPr lang="ar-SA" dirty="0" smtClean="0"/>
              <a:t>وتتمثل بالأحداث البينية التي قد تحدث بين القياس القبلي والقياس </a:t>
            </a:r>
            <a:r>
              <a:rPr lang="ar-SA" dirty="0" err="1" smtClean="0"/>
              <a:t>البعدي</a:t>
            </a:r>
            <a:r>
              <a:rPr lang="ar-SA" dirty="0" smtClean="0"/>
              <a:t> غير المعالجة التجريبية ( مثل مقابلة شخصية مهتمة بموضوع البحث، أو القيام بزيارة ميدانية ذات صلة .... )</a:t>
            </a:r>
          </a:p>
          <a:p>
            <a:pPr algn="justLow"/>
            <a:r>
              <a:rPr lang="ar-SA" b="1" dirty="0" smtClean="0"/>
              <a:t>أداة البحث:</a:t>
            </a:r>
          </a:p>
          <a:p>
            <a:pPr lvl="1" algn="justLow"/>
            <a:r>
              <a:rPr lang="ar-SA" dirty="0" smtClean="0"/>
              <a:t>وذلك في حال اختلاف أداة البحث في الاختبار القبلي عن الاختبار </a:t>
            </a:r>
            <a:r>
              <a:rPr lang="ar-SA" dirty="0" err="1" smtClean="0"/>
              <a:t>البعدي</a:t>
            </a:r>
            <a:r>
              <a:rPr lang="ar-SA" dirty="0" smtClean="0"/>
              <a:t> ( خاصة لو كان الاختبارين غير متكافئين )</a:t>
            </a:r>
            <a:endParaRPr lang="ar-S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down)">
                                      <p:cBhvr>
                                        <p:cTn id="15" dur="500"/>
                                        <p:tgtEl>
                                          <p:spTgt spid="3">
                                            <p:txEl>
                                              <p:pRg st="2" end="2"/>
                                            </p:txEl>
                                          </p:spTgt>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down)">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down)">
                                      <p:cBhvr>
                                        <p:cTn id="23" dur="500"/>
                                        <p:tgtEl>
                                          <p:spTgt spid="3">
                                            <p:txEl>
                                              <p:pRg st="4" end="4"/>
                                            </p:txEl>
                                          </p:spTgt>
                                        </p:tgtEl>
                                      </p:cBhvr>
                                    </p:animEffect>
                                  </p:childTnLst>
                                </p:cTn>
                              </p:par>
                              <p:par>
                                <p:cTn id="24" presetID="22" presetClass="entr" presetSubtype="4" fill="hold" grpId="0"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wipe(down)">
                                      <p:cBhvr>
                                        <p:cTn id="26" dur="500"/>
                                        <p:tgtEl>
                                          <p:spTgt spid="3">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wipe(down)">
                                      <p:cBhvr>
                                        <p:cTn id="31" dur="500"/>
                                        <p:tgtEl>
                                          <p:spTgt spid="3">
                                            <p:txEl>
                                              <p:pRg st="6" end="6"/>
                                            </p:txEl>
                                          </p:spTgt>
                                        </p:tgtEl>
                                      </p:cBhvr>
                                    </p:animEffect>
                                  </p:childTnLst>
                                </p:cTn>
                              </p:par>
                              <p:par>
                                <p:cTn id="32" presetID="22" presetClass="entr" presetSubtype="4" fill="hold" grpId="0" nodeType="with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wipe(down)">
                                      <p:cBhvr>
                                        <p:cTn id="34"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85728"/>
            <a:ext cx="4043362" cy="1131910"/>
          </a:xfrm>
        </p:spPr>
        <p:txBody>
          <a:bodyPr/>
          <a:lstStyle/>
          <a:p>
            <a:r>
              <a:rPr lang="ar-SA" dirty="0" smtClean="0"/>
              <a:t>البحث التجريبي</a:t>
            </a:r>
            <a:endParaRPr lang="ar-SA" dirty="0"/>
          </a:p>
        </p:txBody>
      </p:sp>
      <p:graphicFrame>
        <p:nvGraphicFramePr>
          <p:cNvPr id="5" name="عنصر نائب للمحتوى 4"/>
          <p:cNvGraphicFramePr>
            <a:graphicFrameLocks noGrp="1"/>
          </p:cNvGraphicFramePr>
          <p:nvPr>
            <p:ph idx="1"/>
          </p:nvPr>
        </p:nvGraphicFramePr>
        <p:xfrm>
          <a:off x="500034" y="2643182"/>
          <a:ext cx="8229600" cy="3596640"/>
        </p:xfrm>
        <a:graphic>
          <a:graphicData uri="http://schemas.openxmlformats.org/drawingml/2006/table">
            <a:tbl>
              <a:tblPr rtl="1" firstRow="1" bandRow="1">
                <a:tableStyleId>{5C22544A-7EE6-4342-B048-85BDC9FD1C3A}</a:tableStyleId>
              </a:tblPr>
              <a:tblGrid>
                <a:gridCol w="2743200"/>
                <a:gridCol w="2743200"/>
                <a:gridCol w="2743200"/>
              </a:tblGrid>
              <a:tr h="370840">
                <a:tc>
                  <a:txBody>
                    <a:bodyPr/>
                    <a:lstStyle/>
                    <a:p>
                      <a:pPr rtl="1"/>
                      <a:r>
                        <a:rPr lang="ar-SA" sz="2800" dirty="0" smtClean="0"/>
                        <a:t>البحوث التاريخية</a:t>
                      </a:r>
                      <a:endParaRPr lang="ar-SA" sz="2800" dirty="0"/>
                    </a:p>
                  </a:txBody>
                  <a:tcPr/>
                </a:tc>
                <a:tc>
                  <a:txBody>
                    <a:bodyPr/>
                    <a:lstStyle/>
                    <a:p>
                      <a:pPr rtl="1"/>
                      <a:r>
                        <a:rPr lang="ar-SA" sz="2800" dirty="0" smtClean="0"/>
                        <a:t>البحوث</a:t>
                      </a:r>
                      <a:r>
                        <a:rPr lang="ar-SA" sz="2800" baseline="0" dirty="0" smtClean="0"/>
                        <a:t> الوصفية</a:t>
                      </a:r>
                      <a:endParaRPr lang="ar-SA" sz="2800" dirty="0"/>
                    </a:p>
                  </a:txBody>
                  <a:tcPr/>
                </a:tc>
                <a:tc>
                  <a:txBody>
                    <a:bodyPr/>
                    <a:lstStyle/>
                    <a:p>
                      <a:pPr rtl="1"/>
                      <a:r>
                        <a:rPr lang="ar-SA" sz="2800" dirty="0" smtClean="0"/>
                        <a:t>البحوث التجريبية</a:t>
                      </a:r>
                      <a:endParaRPr lang="ar-SA" sz="2800" dirty="0"/>
                    </a:p>
                  </a:txBody>
                  <a:tcPr/>
                </a:tc>
              </a:tr>
              <a:tr h="370840">
                <a:tc>
                  <a:txBody>
                    <a:bodyPr/>
                    <a:lstStyle/>
                    <a:p>
                      <a:pPr rtl="1"/>
                      <a:r>
                        <a:rPr lang="ar-SA" sz="2800" dirty="0" smtClean="0"/>
                        <a:t>سرد</a:t>
                      </a:r>
                      <a:r>
                        <a:rPr lang="ar-SA" sz="2800" baseline="0" dirty="0" smtClean="0"/>
                        <a:t> الأحداث التاريخية وتفسيرها</a:t>
                      </a:r>
                      <a:endParaRPr lang="ar-SA" sz="2800" dirty="0"/>
                    </a:p>
                  </a:txBody>
                  <a:tcPr/>
                </a:tc>
                <a:tc>
                  <a:txBody>
                    <a:bodyPr/>
                    <a:lstStyle/>
                    <a:p>
                      <a:pPr rtl="1"/>
                      <a:r>
                        <a:rPr lang="ar-SA" sz="2800" dirty="0" smtClean="0"/>
                        <a:t>وصف الظواهر</a:t>
                      </a:r>
                      <a:r>
                        <a:rPr lang="ar-SA" sz="2800" baseline="0" dirty="0" smtClean="0"/>
                        <a:t> وتفسيرها</a:t>
                      </a:r>
                      <a:endParaRPr lang="ar-SA" sz="2800" dirty="0"/>
                    </a:p>
                  </a:txBody>
                  <a:tcPr/>
                </a:tc>
                <a:tc>
                  <a:txBody>
                    <a:bodyPr/>
                    <a:lstStyle/>
                    <a:p>
                      <a:pPr rtl="1"/>
                      <a:r>
                        <a:rPr lang="ar-SA" sz="2800" dirty="0" smtClean="0"/>
                        <a:t>دراسة المتغيرات</a:t>
                      </a:r>
                      <a:r>
                        <a:rPr lang="ar-SA" sz="2800" baseline="0" dirty="0" smtClean="0"/>
                        <a:t> ذات الصلة بالظاهرة، وإحداث تغييرات مقصودة والتحكم بمتغيرات أخرى للوصول إلى علاقات سببية</a:t>
                      </a:r>
                      <a:endParaRPr lang="ar-SA" sz="2800" dirty="0"/>
                    </a:p>
                  </a:txBody>
                  <a:tcPr/>
                </a:tc>
              </a:tr>
            </a:tbl>
          </a:graphicData>
        </a:graphic>
      </p:graphicFrame>
      <p:sp>
        <p:nvSpPr>
          <p:cNvPr id="4" name="وسيلة شرح على شكل سحابة 3"/>
          <p:cNvSpPr/>
          <p:nvPr/>
        </p:nvSpPr>
        <p:spPr>
          <a:xfrm>
            <a:off x="4143372" y="214290"/>
            <a:ext cx="4500594" cy="1857388"/>
          </a:xfrm>
          <a:prstGeom prst="cloudCallou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400" b="1" dirty="0" smtClean="0"/>
              <a:t>نشاط 1 : من  وجهة نظرك ما الفرق بين البحوث التاريخية والوصفية والتجريبية</a:t>
            </a:r>
            <a:endParaRPr lang="ar-SA" sz="24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4614866" cy="511156"/>
          </a:xfrm>
        </p:spPr>
        <p:txBody>
          <a:bodyPr>
            <a:noAutofit/>
          </a:bodyPr>
          <a:lstStyle/>
          <a:p>
            <a:r>
              <a:rPr lang="ar-SA" sz="2400" b="1" dirty="0" smtClean="0"/>
              <a:t>العوامل المؤثرة في الصدق الخارجي للبحث</a:t>
            </a:r>
            <a:endParaRPr lang="ar-SA" sz="2400" b="1" dirty="0"/>
          </a:p>
        </p:txBody>
      </p:sp>
      <p:graphicFrame>
        <p:nvGraphicFramePr>
          <p:cNvPr id="4" name="عنصر نائب للمحتوى 3"/>
          <p:cNvGraphicFramePr>
            <a:graphicFrameLocks noGrp="1"/>
          </p:cNvGraphicFramePr>
          <p:nvPr>
            <p:ph idx="1"/>
          </p:nvPr>
        </p:nvGraphicFramePr>
        <p:xfrm>
          <a:off x="214282" y="1214422"/>
          <a:ext cx="8229600" cy="519749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عنصر نائب للمحتوى 2"/>
          <p:cNvSpPr txBox="1">
            <a:spLocks/>
          </p:cNvSpPr>
          <p:nvPr/>
        </p:nvSpPr>
        <p:spPr>
          <a:xfrm>
            <a:off x="5857884" y="357166"/>
            <a:ext cx="2928958" cy="1785950"/>
          </a:xfrm>
          <a:prstGeom prst="rect">
            <a:avLst/>
          </a:prstGeom>
          <a:solidFill>
            <a:schemeClr val="bg1">
              <a:lumMod val="85000"/>
            </a:schemeClr>
          </a:solidFill>
        </p:spPr>
        <p:txBody>
          <a:bodyPr vert="horz" lIns="91440" tIns="45720" rIns="91440" bIns="45720" rtlCol="1">
            <a:normAutofit fontScale="70000" lnSpcReduction="20000"/>
          </a:bodyPr>
          <a:lstStyle/>
          <a:p>
            <a:pPr marL="342900" marR="0" lvl="0" indent="-342900" algn="justLow" defTabSz="914400" rtl="1" eaLnBrk="1" fontAlgn="auto" latinLnBrk="0" hangingPunct="1">
              <a:lnSpc>
                <a:spcPct val="100000"/>
              </a:lnSpc>
              <a:spcBef>
                <a:spcPct val="20000"/>
              </a:spcBef>
              <a:spcAft>
                <a:spcPts val="0"/>
              </a:spcAft>
              <a:buClrTx/>
              <a:buSzTx/>
              <a:buFont typeface="Arial" pitchFamily="34" charset="0"/>
              <a:buChar char="•"/>
              <a:tabLst/>
              <a:defRPr/>
            </a:pPr>
            <a:r>
              <a:rPr kumimoji="0" lang="ar-SA" sz="3200" b="0" i="0" u="none" strike="noStrike" kern="1200" cap="none" spc="0" normalizeH="0" baseline="0" noProof="0" dirty="0" smtClean="0">
                <a:ln>
                  <a:noFill/>
                </a:ln>
                <a:solidFill>
                  <a:schemeClr val="accent6">
                    <a:lumMod val="50000"/>
                  </a:schemeClr>
                </a:solidFill>
                <a:effectLst/>
                <a:uLnTx/>
                <a:uFillTx/>
                <a:latin typeface="+mn-lt"/>
                <a:ea typeface="+mn-ea"/>
                <a:cs typeface="+mn-cs"/>
              </a:rPr>
              <a:t>يرتبط الصدق الخارجي بالقدرة على تعميم النتائج على المجتمع أو اعتبار العلاقات المكتشفة بمثابة قانون يعبر عن العلاقات السببية، ومن العوامل:</a:t>
            </a:r>
          </a:p>
          <a:p>
            <a:pPr marL="342900" marR="0" lvl="0" indent="-342900" algn="justLow" defTabSz="914400" rtl="1" eaLnBrk="1" fontAlgn="auto" latinLnBrk="0" hangingPunct="1">
              <a:lnSpc>
                <a:spcPct val="100000"/>
              </a:lnSpc>
              <a:spcBef>
                <a:spcPct val="20000"/>
              </a:spcBef>
              <a:spcAft>
                <a:spcPts val="0"/>
              </a:spcAft>
              <a:buClrTx/>
              <a:buSzTx/>
              <a:buFont typeface="Arial" pitchFamily="34" charset="0"/>
              <a:buChar char="•"/>
              <a:tabLst/>
              <a:defRPr/>
            </a:pPr>
            <a:endParaRPr kumimoji="0" lang="ar-SA" sz="32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P spid="5"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57158" y="5357826"/>
            <a:ext cx="8229600" cy="1143000"/>
          </a:xfrm>
          <a:solidFill>
            <a:srgbClr val="FFFF00">
              <a:alpha val="50000"/>
            </a:srgbClr>
          </a:solidFill>
        </p:spPr>
        <p:txBody>
          <a:bodyPr>
            <a:noAutofit/>
          </a:bodyPr>
          <a:lstStyle/>
          <a:p>
            <a:r>
              <a:rPr lang="ar-SA" sz="2400" dirty="0" smtClean="0"/>
              <a:t>ملاحظة: أن صعوبة ضبط عوامل الضبط الخارجي قد تؤدي إلى صعوبة تعميم النتائج، ويمكن أن يحل الباحث تلك المشكلة بأن يذكر العوامل التي تحد من تعميم النتائج ضمن محددات البحث</a:t>
            </a:r>
            <a:endParaRPr lang="ar-SA" sz="2400" dirty="0"/>
          </a:p>
        </p:txBody>
      </p:sp>
      <p:sp>
        <p:nvSpPr>
          <p:cNvPr id="3" name="عنصر نائب للمحتوى 2"/>
          <p:cNvSpPr>
            <a:spLocks noGrp="1"/>
          </p:cNvSpPr>
          <p:nvPr>
            <p:ph idx="1"/>
          </p:nvPr>
        </p:nvSpPr>
        <p:spPr>
          <a:xfrm>
            <a:off x="357158" y="785794"/>
            <a:ext cx="8229600" cy="4543443"/>
          </a:xfrm>
        </p:spPr>
        <p:txBody>
          <a:bodyPr>
            <a:normAutofit fontScale="85000" lnSpcReduction="20000"/>
          </a:bodyPr>
          <a:lstStyle/>
          <a:p>
            <a:pPr algn="justLow"/>
            <a:r>
              <a:rPr lang="ar-SA" b="1" dirty="0" smtClean="0"/>
              <a:t>التعميم عبر المجتمعات:  </a:t>
            </a:r>
            <a:r>
              <a:rPr lang="ar-SA" dirty="0" smtClean="0"/>
              <a:t>وفيه لابد وأن تكون العينة ممثلة للمجتمع أي تتوفر فيها خصائص المجتمع الذي أخذت منه.</a:t>
            </a:r>
          </a:p>
          <a:p>
            <a:pPr algn="justLow"/>
            <a:r>
              <a:rPr lang="ar-SA" b="1" dirty="0" smtClean="0"/>
              <a:t>التعميم عبر الزمن: </a:t>
            </a:r>
            <a:r>
              <a:rPr lang="ar-SA" dirty="0" smtClean="0"/>
              <a:t>وفيه يتم مراعاة الظروف الزمنية وتأثيراتها ( مثل اختيار الوقت المناسب ) بحيث تسمح شروط التجربة بالتعميم عبر الزمن.</a:t>
            </a:r>
          </a:p>
          <a:p>
            <a:pPr algn="justLow"/>
            <a:r>
              <a:rPr lang="ar-SA" b="1" dirty="0" smtClean="0"/>
              <a:t>التعميم عبر المناطق: </a:t>
            </a:r>
            <a:r>
              <a:rPr lang="ar-SA" dirty="0" smtClean="0"/>
              <a:t>وفيه ضرورة أخذ الفروق بين المناطق في الاعتبار عند تعميم النتائج بسبب تباين العينة من مجتمع لآخر.</a:t>
            </a:r>
          </a:p>
          <a:p>
            <a:pPr algn="justLow"/>
            <a:r>
              <a:rPr lang="ar-SA" b="1" dirty="0" smtClean="0"/>
              <a:t>التعميم عبر الأنواع: </a:t>
            </a:r>
            <a:r>
              <a:rPr lang="ar-SA" dirty="0" smtClean="0"/>
              <a:t>مثل التجارب على الحيوانات وتعميم النتائج على البشر ( وفي هذه الحالة يجب على الباحث أن يقيم كل حالة على حده.</a:t>
            </a:r>
          </a:p>
          <a:p>
            <a:pPr algn="justLow"/>
            <a:r>
              <a:rPr lang="ar-SA" b="1" dirty="0" smtClean="0"/>
              <a:t>التعميم عبر المعالجات: </a:t>
            </a:r>
            <a:r>
              <a:rPr lang="ar-SA" dirty="0" smtClean="0"/>
              <a:t>مثال إذا ظهرت تحسن استخدام طريقة ما في التدريس على التفكير الناقد فلا يمكن تعميم تلك النتائج على أنواع أخرى من التفكير.</a:t>
            </a:r>
            <a:endParaRPr lang="ar-S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2"/>
                                        </p:tgtEl>
                                        <p:attrNameLst>
                                          <p:attrName>style.visibility</p:attrName>
                                        </p:attrNameLst>
                                      </p:cBhvr>
                                      <p:to>
                                        <p:strVal val="visible"/>
                                      </p:to>
                                    </p:set>
                                    <p:anim calcmode="lin" valueType="num">
                                      <p:cBhvr additive="base">
                                        <p:cTn id="32" dur="500" fill="hold"/>
                                        <p:tgtEl>
                                          <p:spTgt spid="2"/>
                                        </p:tgtEl>
                                        <p:attrNameLst>
                                          <p:attrName>ppt_x</p:attrName>
                                        </p:attrNameLst>
                                      </p:cBhvr>
                                      <p:tavLst>
                                        <p:tav tm="0">
                                          <p:val>
                                            <p:strVal val="#ppt_x"/>
                                          </p:val>
                                        </p:tav>
                                        <p:tav tm="100000">
                                          <p:val>
                                            <p:strVal val="#ppt_x"/>
                                          </p:val>
                                        </p:tav>
                                      </p:tavLst>
                                    </p:anim>
                                    <p:anim calcmode="lin" valueType="num">
                                      <p:cBhvr additive="base">
                                        <p:cTn id="33"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التصاميم التجريبية</a:t>
            </a:r>
            <a:endParaRPr lang="ar-SA" dirty="0"/>
          </a:p>
        </p:txBody>
      </p:sp>
      <p:graphicFrame>
        <p:nvGraphicFramePr>
          <p:cNvPr id="5" name="عنصر نائب للمحتوى 4"/>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عنصر نائب للمحتوى 4"/>
          <p:cNvGraphicFramePr>
            <a:graphicFrameLocks noGrp="1"/>
          </p:cNvGraphicFramePr>
          <p:nvPr>
            <p:ph idx="1"/>
          </p:nvPr>
        </p:nvGraphicFramePr>
        <p:xfrm>
          <a:off x="457200" y="500042"/>
          <a:ext cx="8229600" cy="562612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وسيلة شرح على شكل سحابة 4"/>
          <p:cNvSpPr/>
          <p:nvPr/>
        </p:nvSpPr>
        <p:spPr>
          <a:xfrm>
            <a:off x="5786446" y="428604"/>
            <a:ext cx="3143272" cy="1428760"/>
          </a:xfrm>
          <a:prstGeom prst="cloudCallout">
            <a:avLst>
              <a:gd name="adj1" fmla="val -27986"/>
              <a:gd name="adj2" fmla="val 85582"/>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400" b="1" dirty="0" smtClean="0">
                <a:solidFill>
                  <a:srgbClr val="FFFF00"/>
                </a:solidFill>
              </a:rPr>
              <a:t>لماذا سميت تصاميم شبه تجريبية</a:t>
            </a:r>
            <a:endParaRPr lang="ar-SA" sz="2400" b="1" dirty="0">
              <a:solidFill>
                <a:srgbClr val="FFFF00"/>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lvl="0"/>
            <a:r>
              <a:rPr lang="ar-SA" dirty="0" smtClean="0"/>
              <a:t/>
            </a:r>
            <a:br>
              <a:rPr lang="ar-SA" dirty="0" smtClean="0"/>
            </a:br>
            <a:r>
              <a:rPr lang="ar-SA" dirty="0" smtClean="0"/>
              <a:t>تصميم المجموعة الواحدة باختبار بعدي</a:t>
            </a:r>
            <a:br>
              <a:rPr lang="ar-SA" dirty="0" smtClean="0"/>
            </a:br>
            <a:endParaRPr lang="ar-SA" dirty="0"/>
          </a:p>
        </p:txBody>
      </p:sp>
      <p:sp>
        <p:nvSpPr>
          <p:cNvPr id="3" name="عنصر نائب للمحتوى 2"/>
          <p:cNvSpPr>
            <a:spLocks noGrp="1"/>
          </p:cNvSpPr>
          <p:nvPr>
            <p:ph idx="1"/>
          </p:nvPr>
        </p:nvSpPr>
        <p:spPr>
          <a:xfrm>
            <a:off x="500034" y="1785926"/>
            <a:ext cx="8229600" cy="2400304"/>
          </a:xfrm>
        </p:spPr>
        <p:txBody>
          <a:bodyPr/>
          <a:lstStyle/>
          <a:p>
            <a:pPr algn="justLow"/>
            <a:r>
              <a:rPr lang="ar-SA" dirty="0" smtClean="0"/>
              <a:t>يمثل هذا التصميم حالة ضعيفة لاستنتاج تأثير المتغير المستقل في المتغير التابع، ويميز هذا التصميم استخدام اختبار بعدي فقط على المجموعة التجريبية .</a:t>
            </a:r>
            <a:endParaRPr lang="ar-SA"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lvl="0"/>
            <a:r>
              <a:rPr lang="ar-SA" dirty="0" smtClean="0"/>
              <a:t/>
            </a:r>
            <a:br>
              <a:rPr lang="ar-SA" dirty="0" smtClean="0"/>
            </a:br>
            <a:r>
              <a:rPr lang="ar-SA" dirty="0" smtClean="0"/>
              <a:t>تصميم المجموعة الواحدة باختبارين قبلي وبعدي</a:t>
            </a:r>
            <a:br>
              <a:rPr lang="ar-SA" dirty="0" smtClean="0"/>
            </a:br>
            <a:endParaRPr lang="ar-SA" dirty="0"/>
          </a:p>
        </p:txBody>
      </p:sp>
      <p:sp>
        <p:nvSpPr>
          <p:cNvPr id="3" name="عنصر نائب للمحتوى 2"/>
          <p:cNvSpPr>
            <a:spLocks noGrp="1"/>
          </p:cNvSpPr>
          <p:nvPr>
            <p:ph idx="1"/>
          </p:nvPr>
        </p:nvSpPr>
        <p:spPr>
          <a:xfrm>
            <a:off x="457200" y="2357431"/>
            <a:ext cx="8229600" cy="2428892"/>
          </a:xfrm>
        </p:spPr>
        <p:txBody>
          <a:bodyPr/>
          <a:lstStyle/>
          <a:p>
            <a:r>
              <a:rPr lang="ar-SA" dirty="0" smtClean="0"/>
              <a:t>وفيه يقوم الباحث بإجراء اختبار قبلي للمجموعة التجريبية ثم يعده مرة أخرى في القياس </a:t>
            </a:r>
            <a:r>
              <a:rPr lang="ar-SA" dirty="0" err="1" smtClean="0"/>
              <a:t>البعدي</a:t>
            </a:r>
            <a:r>
              <a:rPr lang="ar-SA" dirty="0" smtClean="0"/>
              <a:t> ، وهو من التصميمات الضعيفة لأنه يعتمد على عينة واحدة مقصودة، وهو معرض لعوامل التاريخ والنضج كمهددات للصدق الداخلي </a:t>
            </a:r>
            <a:r>
              <a:rPr lang="ar-SA" b="1" dirty="0" smtClean="0">
                <a:solidFill>
                  <a:srgbClr val="C00000"/>
                </a:solidFill>
              </a:rPr>
              <a:t>(لماذا؟)</a:t>
            </a:r>
          </a:p>
          <a:p>
            <a:endParaRPr lang="ar-SA" b="1"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lvl="0"/>
            <a:r>
              <a:rPr lang="ar-SA" dirty="0" smtClean="0"/>
              <a:t>تصميم المجموعتين غير المتكافئتين باختبار بعدي</a:t>
            </a:r>
            <a:br>
              <a:rPr lang="ar-SA" dirty="0" smtClean="0"/>
            </a:br>
            <a:endParaRPr lang="ar-SA" dirty="0"/>
          </a:p>
        </p:txBody>
      </p:sp>
      <p:sp>
        <p:nvSpPr>
          <p:cNvPr id="3" name="عنصر نائب للمحتوى 2"/>
          <p:cNvSpPr>
            <a:spLocks noGrp="1"/>
          </p:cNvSpPr>
          <p:nvPr>
            <p:ph idx="1"/>
          </p:nvPr>
        </p:nvSpPr>
        <p:spPr>
          <a:xfrm>
            <a:off x="457200" y="1600201"/>
            <a:ext cx="8229600" cy="2971808"/>
          </a:xfrm>
        </p:spPr>
        <p:txBody>
          <a:bodyPr>
            <a:normAutofit fontScale="92500" lnSpcReduction="20000"/>
          </a:bodyPr>
          <a:lstStyle/>
          <a:p>
            <a:r>
              <a:rPr lang="ar-SA" dirty="0" smtClean="0"/>
              <a:t>وفيه يتم تصميم التجربة على عينتين كما هما في الواقع، ولا يقوم الباحث بأي إجراء لاختيار العينة عشوائيا، وعليه يعتبر من التصميمات الضعيفة ( لماذا.......)  </a:t>
            </a:r>
          </a:p>
          <a:p>
            <a:r>
              <a:rPr lang="ar-SA" dirty="0" smtClean="0"/>
              <a:t>تتعرض المجموعة التجريبية للمعالجة التجريبية ثم يطبق الاختبار </a:t>
            </a:r>
            <a:r>
              <a:rPr lang="ar-SA" dirty="0" err="1" smtClean="0"/>
              <a:t>بعديا</a:t>
            </a:r>
            <a:r>
              <a:rPr lang="ar-SA" dirty="0" smtClean="0"/>
              <a:t> على المجموعتين التجريبية والضابطة</a:t>
            </a:r>
          </a:p>
          <a:p>
            <a:r>
              <a:rPr lang="ar-SA" dirty="0" smtClean="0"/>
              <a:t>ومع ذلك يعتبر أفضل من التصميمين السابقين، لأن فيه عينتين وليس عينة واحدة.</a:t>
            </a:r>
            <a:endParaRPr lang="ar-SA"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lvl="0"/>
            <a:r>
              <a:rPr lang="ar-SA" sz="3200" dirty="0" smtClean="0"/>
              <a:t/>
            </a:r>
            <a:br>
              <a:rPr lang="ar-SA" sz="3200" dirty="0" smtClean="0"/>
            </a:br>
            <a:r>
              <a:rPr lang="ar-SA" sz="3200" dirty="0" smtClean="0"/>
              <a:t>تصميم المجموعتين غير المتكافئتين باختبار قبلي وبعدي</a:t>
            </a:r>
            <a:br>
              <a:rPr lang="ar-SA" sz="3200" dirty="0" smtClean="0"/>
            </a:br>
            <a:endParaRPr lang="ar-SA" sz="3200" dirty="0"/>
          </a:p>
        </p:txBody>
      </p:sp>
      <p:sp>
        <p:nvSpPr>
          <p:cNvPr id="3" name="عنصر نائب للمحتوى 2"/>
          <p:cNvSpPr>
            <a:spLocks noGrp="1"/>
          </p:cNvSpPr>
          <p:nvPr>
            <p:ph idx="1"/>
          </p:nvPr>
        </p:nvSpPr>
        <p:spPr/>
        <p:txBody>
          <a:bodyPr>
            <a:normAutofit fontScale="92500" lnSpcReduction="10000"/>
          </a:bodyPr>
          <a:lstStyle/>
          <a:p>
            <a:pPr marL="514350" indent="-514350">
              <a:buFont typeface="+mj-lt"/>
              <a:buAutoNum type="arabicPeriod"/>
            </a:pPr>
            <a:r>
              <a:rPr lang="ar-SA" dirty="0" smtClean="0"/>
              <a:t>هذا التصميم أفضل التصاميم شبه التجريبية ... لماذا؟</a:t>
            </a:r>
          </a:p>
          <a:p>
            <a:r>
              <a:rPr lang="ar-SA" dirty="0" smtClean="0"/>
              <a:t>إمكانية التأكد فيه من تكافؤ المجموعتين قبل تطبيق التجربة</a:t>
            </a:r>
          </a:p>
          <a:p>
            <a:pPr>
              <a:buNone/>
            </a:pPr>
            <a:endParaRPr lang="ar-SA" dirty="0" smtClean="0"/>
          </a:p>
          <a:p>
            <a:pPr marL="514350" indent="-514350">
              <a:buFont typeface="+mj-lt"/>
              <a:buAutoNum type="arabicPeriod" startAt="2"/>
            </a:pPr>
            <a:r>
              <a:rPr lang="ar-SA" dirty="0" smtClean="0"/>
              <a:t>ومع ذلك فهو تصميما ضعيفا ... لماذا؟</a:t>
            </a:r>
          </a:p>
          <a:p>
            <a:r>
              <a:rPr lang="ar-SA" dirty="0" smtClean="0"/>
              <a:t>لأنه لا يتم اختيار العينة عشوائيا.</a:t>
            </a:r>
          </a:p>
          <a:p>
            <a:endParaRPr lang="ar-SA" dirty="0" smtClean="0"/>
          </a:p>
          <a:p>
            <a:pPr marL="514350" indent="-514350">
              <a:buFont typeface="+mj-lt"/>
              <a:buAutoNum type="arabicPeriod" startAt="3"/>
            </a:pPr>
            <a:r>
              <a:rPr lang="ar-SA" dirty="0" smtClean="0"/>
              <a:t>كيف يتصرف الباحث في حال عدم تكافؤ المجموعتين في القياس القبلي للاختبار؟ ...</a:t>
            </a:r>
          </a:p>
          <a:p>
            <a:r>
              <a:rPr lang="ar-SA" dirty="0" smtClean="0"/>
              <a:t>يعالج الأمر إحصائيا باستخدام تحليل التباين المصاحب </a:t>
            </a:r>
            <a:r>
              <a:rPr lang="en-US" sz="2200" dirty="0" smtClean="0"/>
              <a:t>(ANCOVA)</a:t>
            </a:r>
            <a:endParaRPr lang="ar-S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عنصر نائب للمحتوى 4"/>
          <p:cNvGraphicFramePr>
            <a:graphicFrameLocks noGrp="1"/>
          </p:cNvGraphicFramePr>
          <p:nvPr>
            <p:ph idx="1"/>
          </p:nvPr>
        </p:nvGraphicFramePr>
        <p:xfrm>
          <a:off x="457200" y="500042"/>
          <a:ext cx="8229600" cy="562612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وسيلة شرح على شكل سحابة 4"/>
          <p:cNvSpPr/>
          <p:nvPr/>
        </p:nvSpPr>
        <p:spPr>
          <a:xfrm>
            <a:off x="5786446" y="428604"/>
            <a:ext cx="3143272" cy="1428760"/>
          </a:xfrm>
          <a:prstGeom prst="cloudCallout">
            <a:avLst>
              <a:gd name="adj1" fmla="val -27986"/>
              <a:gd name="adj2" fmla="val 85582"/>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400" b="1" dirty="0" smtClean="0">
                <a:solidFill>
                  <a:srgbClr val="FFFF00"/>
                </a:solidFill>
              </a:rPr>
              <a:t>لماذا سميت تصاميم تجريبية حقيقة</a:t>
            </a:r>
            <a:endParaRPr lang="ar-SA" sz="2400" b="1" dirty="0">
              <a:solidFill>
                <a:srgbClr val="FFFF00"/>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725470"/>
          </a:xfrm>
        </p:spPr>
        <p:txBody>
          <a:bodyPr>
            <a:normAutofit fontScale="90000"/>
          </a:bodyPr>
          <a:lstStyle/>
          <a:p>
            <a:pPr lvl="0"/>
            <a:r>
              <a:rPr lang="ar-SA" dirty="0" smtClean="0"/>
              <a:t/>
            </a:r>
            <a:br>
              <a:rPr lang="ar-SA" dirty="0" smtClean="0"/>
            </a:br>
            <a:r>
              <a:rPr lang="ar-SA" dirty="0" smtClean="0"/>
              <a:t>تصميم المجموعة الضابطة باختبار بعدي:</a:t>
            </a:r>
            <a:br>
              <a:rPr lang="ar-SA" dirty="0" smtClean="0"/>
            </a:br>
            <a:endParaRPr lang="ar-SA" dirty="0"/>
          </a:p>
        </p:txBody>
      </p:sp>
      <p:sp>
        <p:nvSpPr>
          <p:cNvPr id="3" name="عنصر نائب للمحتوى 2"/>
          <p:cNvSpPr>
            <a:spLocks noGrp="1"/>
          </p:cNvSpPr>
          <p:nvPr>
            <p:ph idx="1"/>
          </p:nvPr>
        </p:nvSpPr>
        <p:spPr/>
        <p:txBody>
          <a:bodyPr/>
          <a:lstStyle/>
          <a:p>
            <a:pPr lvl="1" algn="justLow"/>
            <a:r>
              <a:rPr lang="ar-SA" dirty="0" smtClean="0"/>
              <a:t>تختار عينة ويتم توزيع المشاركين على مجموعتين تجريبية وضابطة توزيعا عشوائيا، حيث يفترض أن التوزيع العشوائي يضمن ( نظريا ) تكافؤ المجموعتين، وتعرض المجموعة التجريبية للمعالجة بينما لا تتعرض المجموعة الضابطة للمعالجة، وتحاول اكتشاف الفروق بين المجموعتين من خلال القياس </a:t>
            </a:r>
            <a:r>
              <a:rPr lang="ar-SA" dirty="0" err="1" smtClean="0"/>
              <a:t>البعدي</a:t>
            </a:r>
            <a:endParaRPr lang="ar-SA" dirty="0" smtClean="0"/>
          </a:p>
          <a:p>
            <a:pPr algn="justLow"/>
            <a:r>
              <a:rPr lang="ar-SA" dirty="0" smtClean="0"/>
              <a:t> </a:t>
            </a:r>
            <a:endParaRPr lang="ar-SA" dirty="0"/>
          </a:p>
        </p:txBody>
      </p:sp>
      <p:sp>
        <p:nvSpPr>
          <p:cNvPr id="4" name="وسيلة شرح على شكل سحابة 3"/>
          <p:cNvSpPr/>
          <p:nvPr/>
        </p:nvSpPr>
        <p:spPr>
          <a:xfrm>
            <a:off x="1357290" y="4286256"/>
            <a:ext cx="7000924" cy="1143008"/>
          </a:xfrm>
          <a:prstGeom prst="cloudCallou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800" dirty="0" smtClean="0">
                <a:solidFill>
                  <a:srgbClr val="FF0000"/>
                </a:solidFill>
              </a:rPr>
              <a:t>يصون هذا التصميم نفسه إزاء مهددات الصدق الداخلي جميعا... كيف</a:t>
            </a:r>
            <a:endParaRPr lang="ar-SA" sz="2800" dirty="0">
              <a:solidFill>
                <a:srgbClr val="FF00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928802"/>
            <a:ext cx="8229600" cy="4197361"/>
          </a:xfrm>
        </p:spPr>
        <p:txBody>
          <a:bodyPr/>
          <a:lstStyle/>
          <a:p>
            <a:pPr algn="justLow"/>
            <a:r>
              <a:rPr lang="ar-SA" dirty="0" smtClean="0"/>
              <a:t>قانون المتغير الواحد </a:t>
            </a:r>
            <a:r>
              <a:rPr lang="en-US" dirty="0" smtClean="0"/>
              <a:t>(Law of Signal Variable)</a:t>
            </a:r>
            <a:r>
              <a:rPr lang="ar-SA" dirty="0" smtClean="0"/>
              <a:t>:</a:t>
            </a:r>
          </a:p>
          <a:p>
            <a:pPr lvl="1" algn="justLow"/>
            <a:r>
              <a:rPr lang="ar-SA" dirty="0" smtClean="0"/>
              <a:t> </a:t>
            </a:r>
            <a:r>
              <a:rPr lang="ar-SA" b="1" dirty="0" smtClean="0">
                <a:solidFill>
                  <a:schemeClr val="accent6">
                    <a:lumMod val="50000"/>
                  </a:schemeClr>
                </a:solidFill>
              </a:rPr>
              <a:t>“إذا كان هناك موقفات متشابهان ومتكافئان من كل الجوانب، وأضيف عنصر إلى أحد الموقفين دون الموقف الآخر فإن أي تغير أو اختلاف يظهر بين الموقفين يعزى إلى أثر العنصر المضاف .</a:t>
            </a:r>
          </a:p>
          <a:p>
            <a:pPr lvl="1" algn="justLow"/>
            <a:r>
              <a:rPr lang="ar-SA" b="1" dirty="0" smtClean="0">
                <a:solidFill>
                  <a:schemeClr val="accent6">
                    <a:lumMod val="50000"/>
                  </a:schemeClr>
                </a:solidFill>
              </a:rPr>
              <a:t>كذلك في حالة تشابه الموقفين وحذف عنصر من أحد هذين الموقفين دون الآخر فأن أي اختلاف أو تغير يظهر يعزى إلى التأثير الذي يتركه غياب هذا العنصر</a:t>
            </a:r>
            <a:r>
              <a:rPr lang="ar-SA" dirty="0" smtClean="0"/>
              <a:t>”</a:t>
            </a:r>
            <a:endParaRPr lang="ar-SA" dirty="0">
              <a:solidFill>
                <a:schemeClr val="accent6">
                  <a:lumMod val="50000"/>
                </a:schemeClr>
              </a:solidFill>
            </a:endParaRPr>
          </a:p>
        </p:txBody>
      </p:sp>
      <p:sp>
        <p:nvSpPr>
          <p:cNvPr id="4" name="مخطط انسيابي: شريط مثقب 3"/>
          <p:cNvSpPr/>
          <p:nvPr/>
        </p:nvSpPr>
        <p:spPr>
          <a:xfrm>
            <a:off x="642910" y="285728"/>
            <a:ext cx="8001056" cy="1643074"/>
          </a:xfrm>
          <a:prstGeom prst="flowChartPunchedTap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800" b="1" dirty="0" smtClean="0">
                <a:solidFill>
                  <a:srgbClr val="FF0000"/>
                </a:solidFill>
              </a:rPr>
              <a:t>نشاط 2 : هناك فكرة أساسية يقوم عليها البحث التجريبي مفادها:</a:t>
            </a:r>
          </a:p>
          <a:p>
            <a:pPr algn="ctr"/>
            <a:r>
              <a:rPr lang="ar-SA" sz="2800" b="1" dirty="0" smtClean="0">
                <a:solidFill>
                  <a:srgbClr val="FF0000"/>
                </a:solidFill>
              </a:rPr>
              <a:t>قانون المتغير الواحد ... ما المقصود بهذا القانون؟</a:t>
            </a:r>
            <a:endParaRPr lang="ar-SA" sz="28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85720" y="285728"/>
            <a:ext cx="8229600" cy="1143000"/>
          </a:xfrm>
        </p:spPr>
        <p:txBody>
          <a:bodyPr>
            <a:noAutofit/>
          </a:bodyPr>
          <a:lstStyle/>
          <a:p>
            <a:r>
              <a:rPr lang="ar-SA" sz="2800" b="1" dirty="0" smtClean="0"/>
              <a:t>مميزات وعيوب تصميم المجموعة الضابطة ذو الاختبار </a:t>
            </a:r>
            <a:r>
              <a:rPr lang="ar-SA" sz="2800" b="1" dirty="0" err="1" smtClean="0"/>
              <a:t>البعدي</a:t>
            </a:r>
            <a:r>
              <a:rPr lang="ar-SA" sz="2800" b="1" dirty="0" smtClean="0"/>
              <a:t> فقط</a:t>
            </a:r>
            <a:endParaRPr lang="ar-SA" sz="2800" b="1" dirty="0"/>
          </a:p>
        </p:txBody>
      </p:sp>
      <p:sp>
        <p:nvSpPr>
          <p:cNvPr id="3" name="عنصر نائب للمحتوى 2"/>
          <p:cNvSpPr>
            <a:spLocks noGrp="1"/>
          </p:cNvSpPr>
          <p:nvPr>
            <p:ph idx="1"/>
          </p:nvPr>
        </p:nvSpPr>
        <p:spPr/>
        <p:txBody>
          <a:bodyPr>
            <a:normAutofit/>
          </a:bodyPr>
          <a:lstStyle/>
          <a:p>
            <a:pPr marL="514350" indent="-514350"/>
            <a:r>
              <a:rPr lang="ar-SA" b="1" dirty="0" smtClean="0"/>
              <a:t>المميزات:</a:t>
            </a:r>
          </a:p>
          <a:p>
            <a:pPr marL="914400" lvl="1" indent="-514350">
              <a:buFont typeface="+mj-lt"/>
              <a:buAutoNum type="arabicPeriod"/>
            </a:pPr>
            <a:r>
              <a:rPr lang="ar-SA" dirty="0" smtClean="0"/>
              <a:t>التاريخ والنضج يؤثران بشكل متساوي على المجموعتين.</a:t>
            </a:r>
          </a:p>
          <a:p>
            <a:pPr marL="914400" lvl="1" indent="-514350">
              <a:buFont typeface="+mj-lt"/>
              <a:buAutoNum type="arabicPeriod"/>
            </a:pPr>
            <a:r>
              <a:rPr lang="ar-SA" dirty="0" smtClean="0"/>
              <a:t>لا يوجد اختبار قبلي وعليه يلغى تأثيره على الاختبار </a:t>
            </a:r>
            <a:r>
              <a:rPr lang="ar-SA" dirty="0" err="1" smtClean="0"/>
              <a:t>البعدي</a:t>
            </a:r>
            <a:r>
              <a:rPr lang="ar-SA" dirty="0" smtClean="0"/>
              <a:t>.</a:t>
            </a:r>
          </a:p>
          <a:p>
            <a:pPr marL="914400" lvl="1" indent="-514350">
              <a:buFont typeface="+mj-lt"/>
              <a:buAutoNum type="arabicPeriod"/>
            </a:pPr>
            <a:r>
              <a:rPr lang="ar-SA" dirty="0" smtClean="0"/>
              <a:t>واختيار العينة يلغى تأثيره لأن الباحث يقوم بالتوزيع عشوائيا.</a:t>
            </a:r>
          </a:p>
          <a:p>
            <a:pPr marL="914400" lvl="1" indent="-514350">
              <a:buFont typeface="+mj-lt"/>
              <a:buAutoNum type="arabicPeriod"/>
            </a:pPr>
            <a:r>
              <a:rPr lang="ar-SA" dirty="0" smtClean="0"/>
              <a:t>أما فيما يتعلق بتسرب العينة فقد يكون له تأثير إذا أخذنا عينات متطرفة وكذلك الانحدار الإحصائي.</a:t>
            </a:r>
          </a:p>
          <a:p>
            <a:pPr marL="514350" indent="-514350"/>
            <a:r>
              <a:rPr lang="ar-SA" b="1" dirty="0" smtClean="0"/>
              <a:t>العيوب: </a:t>
            </a:r>
            <a:r>
              <a:rPr lang="ar-SA" dirty="0" smtClean="0"/>
              <a:t>لا يسمح للباحث بمراقبة تأثير المتغيرات على بعضها ( من خلال القياس القبلي </a:t>
            </a:r>
            <a:r>
              <a:rPr lang="ar-SA" dirty="0" err="1" smtClean="0"/>
              <a:t>والبعدي</a:t>
            </a:r>
            <a:r>
              <a:rPr lang="ar-SA" dirty="0" smtClean="0"/>
              <a:t> )</a:t>
            </a:r>
            <a:endParaRPr lang="ar-SA"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582594"/>
          </a:xfrm>
        </p:spPr>
        <p:txBody>
          <a:bodyPr>
            <a:normAutofit fontScale="90000"/>
          </a:bodyPr>
          <a:lstStyle/>
          <a:p>
            <a:r>
              <a:rPr lang="ar-SA" dirty="0" smtClean="0"/>
              <a:t>تصميم المجموعة الضابطة باختبار قبلي وبعدي</a:t>
            </a:r>
            <a:endParaRPr lang="ar-SA" dirty="0"/>
          </a:p>
        </p:txBody>
      </p:sp>
      <p:sp>
        <p:nvSpPr>
          <p:cNvPr id="3" name="عنصر نائب للمحتوى 2"/>
          <p:cNvSpPr>
            <a:spLocks noGrp="1"/>
          </p:cNvSpPr>
          <p:nvPr>
            <p:ph idx="1"/>
          </p:nvPr>
        </p:nvSpPr>
        <p:spPr>
          <a:xfrm>
            <a:off x="457200" y="2857496"/>
            <a:ext cx="8229600" cy="3268667"/>
          </a:xfrm>
        </p:spPr>
        <p:txBody>
          <a:bodyPr>
            <a:normAutofit fontScale="92500" lnSpcReduction="20000"/>
          </a:bodyPr>
          <a:lstStyle/>
          <a:p>
            <a:pPr algn="justLow"/>
            <a:r>
              <a:rPr lang="ar-SA" dirty="0" smtClean="0"/>
              <a:t>عندما نشك بتكافؤ المجموعتين قبل البدء بالتجربة، حتى لو استخدمنا التوزيع العشوائي.... لماذا؟</a:t>
            </a:r>
          </a:p>
          <a:p>
            <a:pPr lvl="1" algn="justLow"/>
            <a:r>
              <a:rPr lang="ar-SA" dirty="0" smtClean="0"/>
              <a:t>لأن التوزيع العشوائي يضمن لنا تساوي أو تكافئ المجموعتين نظريا وليس تطبيقيا.</a:t>
            </a:r>
          </a:p>
          <a:p>
            <a:pPr lvl="1" algn="justLow"/>
            <a:r>
              <a:rPr lang="ar-SA" dirty="0" smtClean="0"/>
              <a:t>وعليه يتم تطبيق الاختبار قبل وبعد التجربة لتحقيق ذلك التكافؤ نظريا وتطبيقيا.</a:t>
            </a:r>
          </a:p>
          <a:p>
            <a:pPr lvl="1" algn="justLow"/>
            <a:r>
              <a:rPr lang="ar-SA" dirty="0" err="1" smtClean="0"/>
              <a:t>ويهمنا</a:t>
            </a:r>
            <a:r>
              <a:rPr lang="ar-SA" dirty="0" smtClean="0"/>
              <a:t> هنا المقارنة بين القياس القبلي </a:t>
            </a:r>
            <a:r>
              <a:rPr lang="ar-SA" dirty="0" err="1" smtClean="0"/>
              <a:t>والبعدي</a:t>
            </a:r>
            <a:r>
              <a:rPr lang="ar-SA" dirty="0" smtClean="0"/>
              <a:t> لكل مجموعة على حده ، ثم المقارنة بين المجموعتين ( قبليا للتكافؤ </a:t>
            </a:r>
            <a:r>
              <a:rPr lang="ar-SA" dirty="0" err="1" smtClean="0"/>
              <a:t>وبعديا</a:t>
            </a:r>
            <a:r>
              <a:rPr lang="ar-SA" dirty="0" smtClean="0"/>
              <a:t> للمقارنة)</a:t>
            </a:r>
          </a:p>
          <a:p>
            <a:pPr lvl="1" algn="justLow"/>
            <a:endParaRPr lang="ar-SA" dirty="0" smtClean="0"/>
          </a:p>
          <a:p>
            <a:pPr lvl="1" algn="justLow"/>
            <a:endParaRPr lang="ar-SA" dirty="0"/>
          </a:p>
        </p:txBody>
      </p:sp>
      <p:sp>
        <p:nvSpPr>
          <p:cNvPr id="4" name="وسيلة شرح على شكل سحابة 3"/>
          <p:cNvSpPr/>
          <p:nvPr/>
        </p:nvSpPr>
        <p:spPr>
          <a:xfrm>
            <a:off x="4000496" y="1214422"/>
            <a:ext cx="4643470" cy="1500198"/>
          </a:xfrm>
          <a:prstGeom prst="cloudCallou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200" b="1" dirty="0" smtClean="0">
                <a:solidFill>
                  <a:srgbClr val="FF0000"/>
                </a:solidFill>
              </a:rPr>
              <a:t>متى يتم استخدام مثل هذه التصميم؟</a:t>
            </a:r>
            <a:endParaRPr lang="ar-SA" sz="3200" b="1" dirty="0">
              <a:solidFill>
                <a:srgbClr val="FF0000"/>
              </a:solidFill>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71472" y="285728"/>
            <a:ext cx="8229600" cy="857272"/>
          </a:xfrm>
        </p:spPr>
        <p:txBody>
          <a:bodyPr>
            <a:normAutofit/>
          </a:bodyPr>
          <a:lstStyle/>
          <a:p>
            <a:r>
              <a:rPr lang="ar-SA" sz="3200" b="1" dirty="0" smtClean="0"/>
              <a:t>تابع: تصميم المجموعة الواحدة باختبار قبلي وبعدي</a:t>
            </a:r>
            <a:endParaRPr lang="ar-SA" sz="3200" b="1" dirty="0"/>
          </a:p>
        </p:txBody>
      </p:sp>
      <p:sp>
        <p:nvSpPr>
          <p:cNvPr id="3" name="عنصر نائب للمحتوى 2"/>
          <p:cNvSpPr>
            <a:spLocks noGrp="1"/>
          </p:cNvSpPr>
          <p:nvPr>
            <p:ph idx="1"/>
          </p:nvPr>
        </p:nvSpPr>
        <p:spPr>
          <a:xfrm>
            <a:off x="428596" y="2786058"/>
            <a:ext cx="8229600" cy="3125791"/>
          </a:xfrm>
        </p:spPr>
        <p:txBody>
          <a:bodyPr/>
          <a:lstStyle/>
          <a:p>
            <a:r>
              <a:rPr lang="ar-SA" dirty="0" smtClean="0"/>
              <a:t>تحليل التغاير المشترك </a:t>
            </a:r>
            <a:r>
              <a:rPr lang="en-US" dirty="0" smtClean="0"/>
              <a:t>(Analysis of Covariance)</a:t>
            </a:r>
            <a:r>
              <a:rPr lang="ar-SA" dirty="0" smtClean="0"/>
              <a:t> :</a:t>
            </a:r>
          </a:p>
          <a:p>
            <a:r>
              <a:rPr lang="ar-SA" dirty="0" smtClean="0"/>
              <a:t>وذلك لتعديل الفروق بين المجموعتين في القياس </a:t>
            </a:r>
            <a:r>
              <a:rPr lang="ar-SA" dirty="0" err="1" smtClean="0"/>
              <a:t>البعدي</a:t>
            </a:r>
            <a:r>
              <a:rPr lang="ar-SA" dirty="0" smtClean="0"/>
              <a:t> إن وجد..</a:t>
            </a:r>
          </a:p>
          <a:p>
            <a:r>
              <a:rPr lang="ar-SA" dirty="0" smtClean="0"/>
              <a:t>مميزات هذا التصميم: يتم السيطرة على كل العوامل التي تهدد الصدق الداخلي  </a:t>
            </a:r>
            <a:r>
              <a:rPr lang="ar-SA" b="1" dirty="0" smtClean="0">
                <a:solidFill>
                  <a:srgbClr val="C00000"/>
                </a:solidFill>
              </a:rPr>
              <a:t>( كيف؟ )</a:t>
            </a:r>
            <a:endParaRPr lang="ar-SA" b="1" dirty="0">
              <a:solidFill>
                <a:srgbClr val="C00000"/>
              </a:solidFill>
            </a:endParaRPr>
          </a:p>
        </p:txBody>
      </p:sp>
      <p:sp>
        <p:nvSpPr>
          <p:cNvPr id="4" name="وسيلة شرح على شكل سحابة 3"/>
          <p:cNvSpPr/>
          <p:nvPr/>
        </p:nvSpPr>
        <p:spPr>
          <a:xfrm>
            <a:off x="2714612" y="1357298"/>
            <a:ext cx="5500726" cy="1143008"/>
          </a:xfrm>
          <a:prstGeom prst="cloudCallou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400" b="1" dirty="0" smtClean="0">
                <a:solidFill>
                  <a:srgbClr val="FFFF00"/>
                </a:solidFill>
              </a:rPr>
              <a:t>ما الأسلوب الإحصائي المناسب لمثل هذه المجموعة</a:t>
            </a:r>
            <a:endParaRPr lang="ar-SA" sz="2400" b="1" dirty="0">
              <a:solidFill>
                <a:srgbClr val="FFFF00"/>
              </a:solidFill>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المميزات</a:t>
            </a:r>
            <a:endParaRPr lang="ar-SA" dirty="0"/>
          </a:p>
        </p:txBody>
      </p:sp>
      <p:sp>
        <p:nvSpPr>
          <p:cNvPr id="3" name="عنصر نائب للمحتوى 2"/>
          <p:cNvSpPr>
            <a:spLocks noGrp="1"/>
          </p:cNvSpPr>
          <p:nvPr>
            <p:ph idx="1"/>
          </p:nvPr>
        </p:nvSpPr>
        <p:spPr>
          <a:xfrm>
            <a:off x="500034" y="1285860"/>
            <a:ext cx="8229600" cy="4525963"/>
          </a:xfrm>
        </p:spPr>
        <p:txBody>
          <a:bodyPr>
            <a:normAutofit fontScale="92500" lnSpcReduction="20000"/>
          </a:bodyPr>
          <a:lstStyle/>
          <a:p>
            <a:pPr algn="justLow"/>
            <a:r>
              <a:rPr lang="ar-SA" dirty="0" smtClean="0"/>
              <a:t>يتم السيطرة على التاريخ والنضج ( إن وجدا ) من خلال أن المجموعتين التجريبية والضابطة تتأثر بهما .</a:t>
            </a:r>
          </a:p>
          <a:p>
            <a:pPr algn="justLow"/>
            <a:r>
              <a:rPr lang="ar-SA" dirty="0" smtClean="0"/>
              <a:t>تأثير الاختبار القبلي على </a:t>
            </a:r>
            <a:r>
              <a:rPr lang="ar-SA" dirty="0" err="1" smtClean="0"/>
              <a:t>البعدي</a:t>
            </a:r>
            <a:r>
              <a:rPr lang="ar-SA" dirty="0" smtClean="0"/>
              <a:t> أيضا تتعرض له المجموعتين.</a:t>
            </a:r>
          </a:p>
          <a:p>
            <a:pPr algn="justLow"/>
            <a:r>
              <a:rPr lang="ar-SA" dirty="0" smtClean="0"/>
              <a:t>تأثير اختيار العينة محصنا منه لأنه تم توزيع العينة عشوائيا إلى تجريبية وضابطة</a:t>
            </a:r>
          </a:p>
          <a:p>
            <a:pPr algn="justLow"/>
            <a:r>
              <a:rPr lang="ar-SA" dirty="0" smtClean="0"/>
              <a:t>وبذلك نجد أن العوامل التي تؤثر في الفرق بين القياسين القبلي </a:t>
            </a:r>
            <a:r>
              <a:rPr lang="ar-SA" dirty="0" err="1" smtClean="0"/>
              <a:t>والبعدي</a:t>
            </a:r>
            <a:r>
              <a:rPr lang="ar-SA" dirty="0" smtClean="0"/>
              <a:t> للاختبار تؤثر على المجموعتين بنفس التأثير لأن المجموعتين وزعتا عشوائيا وبنفس المنطق.</a:t>
            </a:r>
          </a:p>
          <a:p>
            <a:pPr algn="justLow"/>
            <a:r>
              <a:rPr lang="ar-SA" dirty="0" smtClean="0"/>
              <a:t>أن تصميم واسع الاستخدام بسبب فوائد القياس القبلي، التي يتم من خلاله التعرف على خصائص العينة في المجموعتين التجريبية والضابطة</a:t>
            </a:r>
            <a:endParaRPr lang="ar-SA"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lvl="0"/>
            <a:r>
              <a:rPr lang="ar-SA" dirty="0" smtClean="0"/>
              <a:t/>
            </a:r>
            <a:br>
              <a:rPr lang="ar-SA" dirty="0" smtClean="0"/>
            </a:br>
            <a:r>
              <a:rPr lang="ar-SA" dirty="0" smtClean="0"/>
              <a:t>التصاميم متعددة المجموعات</a:t>
            </a:r>
            <a:br>
              <a:rPr lang="ar-SA" dirty="0" smtClean="0"/>
            </a:br>
            <a:endParaRPr lang="ar-SA" dirty="0"/>
          </a:p>
        </p:txBody>
      </p:sp>
      <p:sp>
        <p:nvSpPr>
          <p:cNvPr id="3" name="عنصر نائب للمحتوى 2"/>
          <p:cNvSpPr>
            <a:spLocks noGrp="1"/>
          </p:cNvSpPr>
          <p:nvPr>
            <p:ph idx="1"/>
          </p:nvPr>
        </p:nvSpPr>
        <p:spPr/>
        <p:txBody>
          <a:bodyPr/>
          <a:lstStyle/>
          <a:p>
            <a:pPr algn="justLow"/>
            <a:r>
              <a:rPr lang="ar-SA" dirty="0" smtClean="0"/>
              <a:t>يتميز هذه التصميم بوجود مجموعات متعددة تتعرض فيها كل مجموعة إلى مقادير مختلفة من المعالجات التجريبية ولا تتعرض المجموعة الضابطة لمعالجة تجريبية ، ثم عمل اختبار قبلي بغرض التكافؤ للمجموعات ثم المعالجة التجريبية للمجموعات التجريبية فقط ثم اختبار </a:t>
            </a:r>
            <a:r>
              <a:rPr lang="ar-SA" dirty="0" err="1" smtClean="0"/>
              <a:t>بعديا</a:t>
            </a:r>
            <a:r>
              <a:rPr lang="ar-SA" dirty="0" smtClean="0"/>
              <a:t> لجميع المجموعات ويقارن نتائج قياس الاختبارين قبل وبعد التجربة للجميع</a:t>
            </a:r>
            <a:endParaRPr lang="ar-SA"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التصاميم التجريبية </a:t>
            </a:r>
            <a:r>
              <a:rPr lang="ar-SA" dirty="0" err="1" smtClean="0"/>
              <a:t>العاملية</a:t>
            </a:r>
            <a:endParaRPr lang="ar-SA" dirty="0"/>
          </a:p>
        </p:txBody>
      </p:sp>
      <p:sp>
        <p:nvSpPr>
          <p:cNvPr id="3" name="عنصر نائب للمحتوى 2"/>
          <p:cNvSpPr>
            <a:spLocks noGrp="1"/>
          </p:cNvSpPr>
          <p:nvPr>
            <p:ph idx="1"/>
          </p:nvPr>
        </p:nvSpPr>
        <p:spPr/>
        <p:txBody>
          <a:bodyPr/>
          <a:lstStyle/>
          <a:p>
            <a:pPr algn="justLow"/>
            <a:r>
              <a:rPr lang="ar-SA" dirty="0" smtClean="0"/>
              <a:t>ويستخدم عندما تكون مسببات الأحداث تكون متنوعة،  فهناك أكثر من سبب في حصول تأثير (في العينة أو العينات) على المتغير التابع..، وأحيانا يتم تغيير عاملين (متغيرين مستقلين) أو أكثر في التصميم لتحديد تأثيرها في المتغير التابع ( أو أكثر من متغير تابع ).أي كون لدينا متغيرين مستقلين لكل منهما مستويين لتحديد تأثيرها على متغير تابع، وممكن أن تقسم إلى أكثر من مستويين .</a:t>
            </a:r>
            <a:endParaRPr lang="ar-SA"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عنصر نائب للمحتوى 4"/>
          <p:cNvGraphicFramePr>
            <a:graphicFrameLocks noGrp="1"/>
          </p:cNvGraphicFramePr>
          <p:nvPr>
            <p:ph idx="1"/>
          </p:nvPr>
        </p:nvGraphicFramePr>
        <p:xfrm>
          <a:off x="457200" y="500042"/>
          <a:ext cx="8229600" cy="562612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71472" y="500042"/>
            <a:ext cx="8229600" cy="917596"/>
          </a:xfrm>
        </p:spPr>
        <p:txBody>
          <a:bodyPr>
            <a:noAutofit/>
          </a:bodyPr>
          <a:lstStyle/>
          <a:p>
            <a:pPr lvl="0"/>
            <a:r>
              <a:rPr lang="ar-SA" sz="3600" b="1" dirty="0" smtClean="0"/>
              <a:t> </a:t>
            </a:r>
            <a:br>
              <a:rPr lang="ar-SA" sz="3600" b="1" dirty="0" smtClean="0"/>
            </a:br>
            <a:r>
              <a:rPr lang="ar-SA" sz="3600" b="1" dirty="0" smtClean="0"/>
              <a:t>أولا: تصميم  </a:t>
            </a:r>
            <a:r>
              <a:rPr lang="en-US" sz="3600" b="1" dirty="0" smtClean="0"/>
              <a:t>A B</a:t>
            </a:r>
            <a:r>
              <a:rPr lang="ar-SA" sz="3600" b="1" dirty="0" smtClean="0"/>
              <a:t/>
            </a:r>
            <a:br>
              <a:rPr lang="ar-SA" sz="3600" b="1" dirty="0" smtClean="0"/>
            </a:br>
            <a:endParaRPr lang="ar-SA" sz="3600" b="1" dirty="0"/>
          </a:p>
        </p:txBody>
      </p:sp>
      <p:sp>
        <p:nvSpPr>
          <p:cNvPr id="3" name="عنصر نائب للمحتوى 2"/>
          <p:cNvSpPr>
            <a:spLocks noGrp="1"/>
          </p:cNvSpPr>
          <p:nvPr>
            <p:ph idx="1"/>
          </p:nvPr>
        </p:nvSpPr>
        <p:spPr>
          <a:xfrm>
            <a:off x="457200" y="2143116"/>
            <a:ext cx="8229600" cy="3983047"/>
          </a:xfrm>
        </p:spPr>
        <p:txBody>
          <a:bodyPr/>
          <a:lstStyle/>
          <a:p>
            <a:pPr algn="justLow"/>
            <a:r>
              <a:rPr lang="ar-SA" dirty="0" smtClean="0"/>
              <a:t>وهو أحد التصميمات التجريبية الحقيقية ذات الفرد الواحد، حيث يطبق الاختبار قبليا ثم المعالجة التجريبية ( وقد تكرر المعالجة التجريبية ) ثم يعاد تطبيق الاختبار </a:t>
            </a:r>
            <a:r>
              <a:rPr lang="ar-SA" dirty="0" err="1" smtClean="0"/>
              <a:t>بعديا</a:t>
            </a:r>
            <a:r>
              <a:rPr lang="ar-SA" dirty="0" smtClean="0"/>
              <a:t>. أي تكون هناك فترة زمنية تعاد فيها التجربة عدة مرات..</a:t>
            </a:r>
          </a:p>
          <a:p>
            <a:pPr algn="justLow"/>
            <a:r>
              <a:rPr lang="ar-SA" dirty="0" smtClean="0"/>
              <a:t>يتعرض هذا التصميم لمهددات الصدق الداخلي ... لماذا؟</a:t>
            </a:r>
            <a:endParaRPr lang="ar-SA"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lvl="0"/>
            <a:r>
              <a:rPr lang="ar-SA" sz="3200" b="1" dirty="0" smtClean="0"/>
              <a:t/>
            </a:r>
            <a:br>
              <a:rPr lang="ar-SA" sz="3200" b="1" dirty="0" smtClean="0"/>
            </a:br>
            <a:r>
              <a:rPr lang="ar-SA" sz="3200" b="1" dirty="0" smtClean="0"/>
              <a:t>ثانيا: التصميمات المقلوبة </a:t>
            </a:r>
            <a:br>
              <a:rPr lang="ar-SA" sz="3200" b="1" dirty="0" smtClean="0"/>
            </a:br>
            <a:r>
              <a:rPr lang="en-US" sz="3200" b="1" dirty="0" smtClean="0"/>
              <a:t>ABAB</a:t>
            </a:r>
            <a:r>
              <a:rPr lang="ar-SA" sz="3200" b="1" dirty="0" smtClean="0"/>
              <a:t/>
            </a:r>
            <a:br>
              <a:rPr lang="ar-SA" sz="3200" b="1" dirty="0" smtClean="0"/>
            </a:br>
            <a:r>
              <a:rPr lang="ar-SA" sz="3200" b="1" dirty="0" smtClean="0"/>
              <a:t> </a:t>
            </a:r>
            <a:endParaRPr lang="ar-SA" sz="3200" b="1" dirty="0"/>
          </a:p>
        </p:txBody>
      </p:sp>
      <p:sp>
        <p:nvSpPr>
          <p:cNvPr id="3" name="عنصر نائب للمحتوى 2"/>
          <p:cNvSpPr>
            <a:spLocks noGrp="1"/>
          </p:cNvSpPr>
          <p:nvPr>
            <p:ph idx="1"/>
          </p:nvPr>
        </p:nvSpPr>
        <p:spPr/>
        <p:txBody>
          <a:bodyPr/>
          <a:lstStyle/>
          <a:p>
            <a:pPr algn="justLow"/>
            <a:r>
              <a:rPr lang="ar-SA" dirty="0" smtClean="0"/>
              <a:t>وهي أيضا من التصميمات التجريبية ذات الفرد الواحد، حيث تتم عملية القياس قبليا ثم المعالجة التجريبية، ثم نعود للظروف البيئية التي كانت سائدة قبل المعالجة التجريبية ثم نعود مرة أخرى للقياس ثم المعالجة التجريبية ثم القياس.</a:t>
            </a:r>
          </a:p>
          <a:p>
            <a:pPr algn="justLow"/>
            <a:r>
              <a:rPr lang="ar-SA" dirty="0" smtClean="0"/>
              <a:t>يتم فيها قياس السلوك الخاضع للتجربة في كل مرة قبليا </a:t>
            </a:r>
            <a:r>
              <a:rPr lang="ar-SA" dirty="0" err="1" smtClean="0"/>
              <a:t>وبعديا</a:t>
            </a:r>
            <a:endParaRPr lang="ar-SA" dirty="0" smtClean="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lvl="0"/>
            <a:r>
              <a:rPr lang="ar-SA" dirty="0" smtClean="0"/>
              <a:t/>
            </a:r>
            <a:br>
              <a:rPr lang="ar-SA" dirty="0" smtClean="0"/>
            </a:br>
            <a:r>
              <a:rPr lang="ar-SA" dirty="0" smtClean="0"/>
              <a:t>ثالثا: العتبات المتعددة</a:t>
            </a:r>
            <a:br>
              <a:rPr lang="ar-SA" dirty="0" smtClean="0"/>
            </a:br>
            <a:r>
              <a:rPr lang="ar-SA" dirty="0" smtClean="0"/>
              <a:t> </a:t>
            </a:r>
            <a:endParaRPr lang="ar-SA" dirty="0"/>
          </a:p>
        </p:txBody>
      </p:sp>
      <p:sp>
        <p:nvSpPr>
          <p:cNvPr id="3" name="عنصر نائب للمحتوى 2"/>
          <p:cNvSpPr>
            <a:spLocks noGrp="1"/>
          </p:cNvSpPr>
          <p:nvPr>
            <p:ph idx="1"/>
          </p:nvPr>
        </p:nvSpPr>
        <p:spPr>
          <a:xfrm>
            <a:off x="500034" y="1428736"/>
            <a:ext cx="8229600" cy="5072098"/>
          </a:xfrm>
        </p:spPr>
        <p:txBody>
          <a:bodyPr>
            <a:normAutofit fontScale="92500" lnSpcReduction="20000"/>
          </a:bodyPr>
          <a:lstStyle/>
          <a:p>
            <a:pPr algn="justLow"/>
            <a:r>
              <a:rPr lang="ar-SA" dirty="0" smtClean="0"/>
              <a:t>وذلك عندما نطبق البرنامج على فترات في كل فترة نعالج شيئا ما، فيعاد تكرار التجربة بعدد الحالات التي يراد تحسينها..</a:t>
            </a:r>
            <a:r>
              <a:rPr lang="ar-SA" b="1" dirty="0" smtClean="0">
                <a:solidFill>
                  <a:srgbClr val="C00000"/>
                </a:solidFill>
              </a:rPr>
              <a:t>مثال : طفل يعاني من صعوبات التعلم في الرياضيات والقراءة والكتابة</a:t>
            </a:r>
          </a:p>
          <a:p>
            <a:pPr lvl="1" algn="justLow"/>
            <a:r>
              <a:rPr lang="ar-SA" dirty="0" smtClean="0"/>
              <a:t>أولا : يطبق الاختبار قبليا لمعرفة قدرات الطفل في تلك المواد.</a:t>
            </a:r>
          </a:p>
          <a:p>
            <a:pPr lvl="1" algn="justLow"/>
            <a:r>
              <a:rPr lang="ar-SA" dirty="0" smtClean="0"/>
              <a:t>ثانيا: نطبق البرنامج التعليمي في الرياضيات ونقيس مقدار التحسن الذي طرأ على سلوك الطفل (العتبة الأولى)، ثم نطبق البرنامج في القراءة ونسجل التحسن الذي طرأ عليه فيها ( العتبة الثانية ) ، ثم نطبق البرنامج في الكتابة ونسجل التحسن الذي طرأ فيها على الطفل ( العتبة الثالثة) .</a:t>
            </a:r>
          </a:p>
          <a:p>
            <a:pPr lvl="1" algn="justLow"/>
            <a:r>
              <a:rPr lang="ar-SA" dirty="0" smtClean="0"/>
              <a:t>ولكن هذا التصميم لا يحمي الصدق الداخلي لماذا؟ </a:t>
            </a:r>
          </a:p>
          <a:p>
            <a:pPr lvl="1" algn="justLow"/>
            <a:r>
              <a:rPr lang="ar-SA" dirty="0" smtClean="0"/>
              <a:t>لأن التحسن الذي يحدث للطفل في الرياضيات قد يؤثر على تدريس القراءة والكتابة، وعليه لا يستطيع أن يتلافى أثرا لتاريخ والنضج على النتائج</a:t>
            </a:r>
            <a:endParaRPr lang="ar-S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7186634" cy="1143000"/>
          </a:xfrm>
        </p:spPr>
        <p:txBody>
          <a:bodyPr>
            <a:normAutofit fontScale="90000"/>
          </a:bodyPr>
          <a:lstStyle/>
          <a:p>
            <a:r>
              <a:rPr lang="ar-SA" dirty="0" smtClean="0"/>
              <a:t>مفهوم البحث التجريبي وأهدافه وخصائصه</a:t>
            </a:r>
            <a:endParaRPr lang="ar-SA" dirty="0"/>
          </a:p>
        </p:txBody>
      </p:sp>
      <p:sp>
        <p:nvSpPr>
          <p:cNvPr id="3" name="عنصر نائب للمحتوى 2"/>
          <p:cNvSpPr>
            <a:spLocks noGrp="1"/>
          </p:cNvSpPr>
          <p:nvPr>
            <p:ph idx="1"/>
          </p:nvPr>
        </p:nvSpPr>
        <p:spPr>
          <a:xfrm>
            <a:off x="428596" y="3571876"/>
            <a:ext cx="8229600" cy="2911477"/>
          </a:xfrm>
        </p:spPr>
        <p:txBody>
          <a:bodyPr/>
          <a:lstStyle/>
          <a:p>
            <a:pPr algn="justLow"/>
            <a:r>
              <a:rPr lang="ar-SA" dirty="0" smtClean="0"/>
              <a:t>البحث التجريبي هو: “ بحث يقوم على التجربة العلمية التي تكشف العلاقات السببية بين المتغيرات وذلك في ضوء ضبط كل العوامل المؤثرة في المتغيرات التابعة ما عدا عاملا يتحكم فيه الباحث ويغيره لغرض قياس تأثيره على المتغير أو المتغيرات التابعة ”</a:t>
            </a:r>
            <a:endParaRPr lang="ar-SA" dirty="0"/>
          </a:p>
        </p:txBody>
      </p:sp>
      <p:sp>
        <p:nvSpPr>
          <p:cNvPr id="4" name="وسيلة شرح على شكل سحابة 3"/>
          <p:cNvSpPr/>
          <p:nvPr/>
        </p:nvSpPr>
        <p:spPr>
          <a:xfrm>
            <a:off x="2428860" y="1428736"/>
            <a:ext cx="6286544" cy="1643074"/>
          </a:xfrm>
          <a:prstGeom prst="cloudCallou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200" b="1" dirty="0" smtClean="0">
                <a:solidFill>
                  <a:srgbClr val="FF0000"/>
                </a:solidFill>
              </a:rPr>
              <a:t>نشاط 3 :ما مفهوم البحث التجريبي؟ </a:t>
            </a:r>
            <a:endParaRPr lang="ar-SA" sz="32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115616" y="1700808"/>
            <a:ext cx="4896544" cy="316631"/>
          </a:xfrm>
        </p:spPr>
        <p:txBody>
          <a:bodyPr>
            <a:normAutofit fontScale="55000" lnSpcReduction="20000"/>
          </a:bodyPr>
          <a:lstStyle/>
          <a:p>
            <a:endParaRPr lang="ar-SA" dirty="0"/>
          </a:p>
        </p:txBody>
      </p:sp>
      <p:sp>
        <p:nvSpPr>
          <p:cNvPr id="4" name="عنصر نائب لرقم الشريحة 3"/>
          <p:cNvSpPr>
            <a:spLocks noGrp="1"/>
          </p:cNvSpPr>
          <p:nvPr>
            <p:ph type="sldNum" sz="quarter" idx="12"/>
          </p:nvPr>
        </p:nvSpPr>
        <p:spPr/>
        <p:txBody>
          <a:bodyPr/>
          <a:lstStyle/>
          <a:p>
            <a:fld id="{40AAFF38-D19D-4087-98C7-3B45FDD054E3}" type="slidenum">
              <a:rPr lang="ar-SA" smtClean="0"/>
              <a:pPr/>
              <a:t>40</a:t>
            </a:fld>
            <a:endParaRPr lang="ar-SA"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2357430"/>
            <a:ext cx="8229600" cy="3929089"/>
          </a:xfrm>
        </p:spPr>
        <p:txBody>
          <a:bodyPr>
            <a:normAutofit/>
          </a:bodyPr>
          <a:lstStyle/>
          <a:p>
            <a:pPr algn="justLow"/>
            <a:r>
              <a:rPr lang="ar-SA" dirty="0" smtClean="0"/>
              <a:t>الكشف عن العلاقات السببية بين المتغيرات بناءً على تصميم الموقف التجريبي أو </a:t>
            </a:r>
            <a:r>
              <a:rPr lang="ar-SA" b="1" u="sng" dirty="0" smtClean="0"/>
              <a:t>التجربة.</a:t>
            </a:r>
          </a:p>
          <a:p>
            <a:pPr algn="justLow">
              <a:buNone/>
            </a:pPr>
            <a:endParaRPr lang="ar-SA" b="1" u="sng" dirty="0"/>
          </a:p>
          <a:p>
            <a:pPr algn="justLow">
              <a:buNone/>
            </a:pPr>
            <a:endParaRPr lang="ar-SA" b="1" u="sng" dirty="0" smtClean="0"/>
          </a:p>
          <a:p>
            <a:pPr algn="justLow">
              <a:buNone/>
            </a:pPr>
            <a:endParaRPr lang="ar-SA" b="1" dirty="0" smtClean="0"/>
          </a:p>
          <a:p>
            <a:pPr algn="justLow"/>
            <a:r>
              <a:rPr lang="ar-SA" dirty="0" smtClean="0"/>
              <a:t>التجربة تعني الملاحظة المقننة والمضبوطة لغرض استخلاص وتنظيم البيانات على أساس أدوات محددة.</a:t>
            </a:r>
            <a:endParaRPr lang="ar-SA" dirty="0"/>
          </a:p>
        </p:txBody>
      </p:sp>
      <p:sp>
        <p:nvSpPr>
          <p:cNvPr id="4" name="وسيلة شرح على شكل سحابة 3"/>
          <p:cNvSpPr/>
          <p:nvPr/>
        </p:nvSpPr>
        <p:spPr>
          <a:xfrm>
            <a:off x="2428860" y="500042"/>
            <a:ext cx="6286544" cy="1643074"/>
          </a:xfrm>
          <a:prstGeom prst="cloudCallou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200" b="1" dirty="0" smtClean="0">
                <a:solidFill>
                  <a:srgbClr val="FF0000"/>
                </a:solidFill>
              </a:rPr>
              <a:t>نشاط 4ما أهداف البحث التجريبي؟ </a:t>
            </a:r>
            <a:endParaRPr lang="ar-SA" sz="3200" b="1" dirty="0">
              <a:solidFill>
                <a:srgbClr val="FF0000"/>
              </a:solidFill>
            </a:endParaRPr>
          </a:p>
        </p:txBody>
      </p:sp>
      <p:sp>
        <p:nvSpPr>
          <p:cNvPr id="5" name="وسيلة شرح على شكل سحابة 4"/>
          <p:cNvSpPr/>
          <p:nvPr/>
        </p:nvSpPr>
        <p:spPr>
          <a:xfrm>
            <a:off x="1785918" y="3571876"/>
            <a:ext cx="6286544" cy="1000132"/>
          </a:xfrm>
          <a:prstGeom prst="cloudCallou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200" b="1" dirty="0" smtClean="0">
                <a:solidFill>
                  <a:srgbClr val="FF0000"/>
                </a:solidFill>
              </a:rPr>
              <a:t>نشاط 5ما المقصود بالتجربة؟ </a:t>
            </a:r>
            <a:endParaRPr lang="ar-SA" sz="32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عنصر نائب للمحتوى 3"/>
          <p:cNvGraphicFramePr>
            <a:graphicFrameLocks noGrp="1"/>
          </p:cNvGraphicFramePr>
          <p:nvPr>
            <p:ph idx="1"/>
          </p:nvPr>
        </p:nvGraphicFramePr>
        <p:xfrm>
          <a:off x="428596" y="2143116"/>
          <a:ext cx="8229600" cy="41862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وسيلة شرح على شكل سحابة 4"/>
          <p:cNvSpPr/>
          <p:nvPr/>
        </p:nvSpPr>
        <p:spPr>
          <a:xfrm>
            <a:off x="2000232" y="214290"/>
            <a:ext cx="6286544" cy="1643074"/>
          </a:xfrm>
          <a:prstGeom prst="cloudCallou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200" b="1" dirty="0" smtClean="0">
                <a:solidFill>
                  <a:srgbClr val="FF0000"/>
                </a:solidFill>
              </a:rPr>
              <a:t>نشاط 6</a:t>
            </a:r>
          </a:p>
          <a:p>
            <a:pPr algn="ctr"/>
            <a:r>
              <a:rPr lang="ar-SA" sz="3200" b="1" dirty="0" smtClean="0">
                <a:solidFill>
                  <a:srgbClr val="FF0000"/>
                </a:solidFill>
              </a:rPr>
              <a:t>ما خصائص البحث التجريبي؟ </a:t>
            </a:r>
            <a:endParaRPr lang="ar-SA" sz="32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عنصر نائب للمحتوى 3"/>
          <p:cNvGraphicFramePr>
            <a:graphicFrameLocks noGrp="1"/>
          </p:cNvGraphicFramePr>
          <p:nvPr>
            <p:ph idx="1"/>
          </p:nvPr>
        </p:nvGraphicFramePr>
        <p:xfrm>
          <a:off x="428596" y="2214554"/>
          <a:ext cx="8229600" cy="39830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وسيلة شرح على شكل سحابة 4"/>
          <p:cNvSpPr/>
          <p:nvPr/>
        </p:nvSpPr>
        <p:spPr>
          <a:xfrm>
            <a:off x="2000232" y="214290"/>
            <a:ext cx="6286544" cy="1643074"/>
          </a:xfrm>
          <a:prstGeom prst="cloudCallou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200" b="1" dirty="0" smtClean="0">
                <a:solidFill>
                  <a:srgbClr val="FF0000"/>
                </a:solidFill>
              </a:rPr>
              <a:t>تابع: خصائص البحث التجريبي؟ </a:t>
            </a:r>
            <a:endParaRPr lang="ar-SA" sz="32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المتغيرات في البحث التجريبي</a:t>
            </a:r>
            <a:endParaRPr lang="ar-SA" dirty="0"/>
          </a:p>
        </p:txBody>
      </p:sp>
      <p:sp>
        <p:nvSpPr>
          <p:cNvPr id="3" name="عنصر نائب للمحتوى 2"/>
          <p:cNvSpPr>
            <a:spLocks noGrp="1"/>
          </p:cNvSpPr>
          <p:nvPr>
            <p:ph idx="1"/>
          </p:nvPr>
        </p:nvSpPr>
        <p:spPr>
          <a:xfrm>
            <a:off x="457200" y="2857496"/>
            <a:ext cx="8229600" cy="3268667"/>
          </a:xfrm>
        </p:spPr>
        <p:txBody>
          <a:bodyPr>
            <a:normAutofit fontScale="92500" lnSpcReduction="10000"/>
          </a:bodyPr>
          <a:lstStyle/>
          <a:p>
            <a:r>
              <a:rPr lang="ar-SA" dirty="0" smtClean="0"/>
              <a:t>أنواع المتغيرات: </a:t>
            </a:r>
          </a:p>
          <a:p>
            <a:pPr marL="514350" indent="-514350">
              <a:buFont typeface="+mj-lt"/>
              <a:buAutoNum type="arabicPeriod"/>
            </a:pPr>
            <a:r>
              <a:rPr lang="ar-SA" dirty="0" smtClean="0"/>
              <a:t>المتغيرات ذات الصلة بخصائص العينة ...مثل ماذا؟</a:t>
            </a:r>
          </a:p>
          <a:p>
            <a:pPr marL="914400" lvl="1" indent="-514350"/>
            <a:r>
              <a:rPr lang="ar-SA" dirty="0" smtClean="0"/>
              <a:t>مثل السن، الخلفية المعرفية، الحالة الاقتصادية .... </a:t>
            </a:r>
          </a:p>
          <a:p>
            <a:pPr marL="514350" indent="-514350">
              <a:buFont typeface="+mj-lt"/>
              <a:buAutoNum type="arabicPeriod"/>
            </a:pPr>
            <a:r>
              <a:rPr lang="ar-SA" dirty="0" smtClean="0"/>
              <a:t>المتغيرات ذات الصلة بالمعالجة الإجرائية التجريبية... مثل ماذا؟</a:t>
            </a:r>
          </a:p>
          <a:p>
            <a:pPr marL="914400" lvl="1" indent="-514350"/>
            <a:r>
              <a:rPr lang="ar-SA" dirty="0" smtClean="0"/>
              <a:t>مثل التحكم في مكونات المتغير المستقل خاصة لو استخدمت أكثر من عينة تجريبية والظروف والإجراءات المتعبة في تنفيذ التجربة.</a:t>
            </a:r>
          </a:p>
          <a:p>
            <a:pPr marL="514350" indent="-514350">
              <a:buFont typeface="+mj-lt"/>
              <a:buAutoNum type="arabicPeriod"/>
            </a:pPr>
            <a:endParaRPr lang="ar-SA" dirty="0"/>
          </a:p>
        </p:txBody>
      </p:sp>
      <p:sp>
        <p:nvSpPr>
          <p:cNvPr id="4" name="وسيلة شرح على شكل سحابة 3"/>
          <p:cNvSpPr/>
          <p:nvPr/>
        </p:nvSpPr>
        <p:spPr>
          <a:xfrm>
            <a:off x="1285852" y="1428736"/>
            <a:ext cx="7143800" cy="1214446"/>
          </a:xfrm>
          <a:prstGeom prst="cloudCallou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800" b="1" dirty="0" smtClean="0">
                <a:solidFill>
                  <a:schemeClr val="accent6">
                    <a:lumMod val="50000"/>
                  </a:schemeClr>
                </a:solidFill>
              </a:rPr>
              <a:t>نشاط 7 : تكلمنا عن المتغيرات .... ما المقصود بالمتغيرات؟ وما أشكالها؟</a:t>
            </a:r>
            <a:endParaRPr lang="ar-SA" sz="2800" b="1" dirty="0">
              <a:solidFill>
                <a:schemeClr val="accent6">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تابع أنواع المتغيرات</a:t>
            </a:r>
            <a:endParaRPr lang="ar-SA" dirty="0"/>
          </a:p>
        </p:txBody>
      </p:sp>
      <p:sp>
        <p:nvSpPr>
          <p:cNvPr id="3" name="عنصر نائب للمحتوى 2"/>
          <p:cNvSpPr>
            <a:spLocks noGrp="1"/>
          </p:cNvSpPr>
          <p:nvPr>
            <p:ph idx="1"/>
          </p:nvPr>
        </p:nvSpPr>
        <p:spPr>
          <a:xfrm>
            <a:off x="457200" y="2285993"/>
            <a:ext cx="8229600" cy="2357454"/>
          </a:xfrm>
        </p:spPr>
        <p:txBody>
          <a:bodyPr/>
          <a:lstStyle/>
          <a:p>
            <a:pPr marL="514350" indent="-514350">
              <a:buFont typeface="+mj-lt"/>
              <a:buAutoNum type="arabicPeriod" startAt="3"/>
            </a:pPr>
            <a:r>
              <a:rPr lang="ar-SA" dirty="0" smtClean="0"/>
              <a:t>المتغيرات الخارجية التي تؤثر في التجربة... مثل ماذا؟</a:t>
            </a:r>
          </a:p>
          <a:p>
            <a:pPr marL="914400" lvl="1" indent="-514350"/>
            <a:r>
              <a:rPr lang="ar-SA" dirty="0" smtClean="0"/>
              <a:t>مثل اختلاط المجموعة التجريبية بالمجموعة الضابطة.</a:t>
            </a:r>
          </a:p>
          <a:p>
            <a:pPr marL="914400" lvl="1" indent="-514350"/>
            <a:r>
              <a:rPr lang="ar-SA" dirty="0" smtClean="0"/>
              <a:t>تأثير المعلم حين يقوم بتدريس المجموعتين</a:t>
            </a:r>
            <a:endParaRPr lang="ar-S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517</TotalTime>
  <Words>2182</Words>
  <Application>Microsoft Office PowerPoint</Application>
  <PresentationFormat>On-screen Show (4:3)</PresentationFormat>
  <Paragraphs>201</Paragraphs>
  <Slides>40</Slides>
  <Notes>0</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سمة Office</vt:lpstr>
      <vt:lpstr>PowerPoint Presentation</vt:lpstr>
      <vt:lpstr>البحث التجريبي</vt:lpstr>
      <vt:lpstr>PowerPoint Presentation</vt:lpstr>
      <vt:lpstr>مفهوم البحث التجريبي وأهدافه وخصائصه</vt:lpstr>
      <vt:lpstr>PowerPoint Presentation</vt:lpstr>
      <vt:lpstr>PowerPoint Presentation</vt:lpstr>
      <vt:lpstr>PowerPoint Presentation</vt:lpstr>
      <vt:lpstr>المتغيرات في البحث التجريبي</vt:lpstr>
      <vt:lpstr>تابع أنواع المتغيرات</vt:lpstr>
      <vt:lpstr>الغرض من ضبط المتغيرات</vt:lpstr>
      <vt:lpstr>طرق ضبط المتغيرات</vt:lpstr>
      <vt:lpstr>PowerPoint Presentation</vt:lpstr>
      <vt:lpstr>الصدق في البحث التجريبي</vt:lpstr>
      <vt:lpstr>PowerPoint Presentation</vt:lpstr>
      <vt:lpstr>أنواع الصدق التجريبي</vt:lpstr>
      <vt:lpstr>PowerPoint Presentation</vt:lpstr>
      <vt:lpstr>PowerPoint Presentation</vt:lpstr>
      <vt:lpstr> العوامل المؤثرة في الصدق الداخلي </vt:lpstr>
      <vt:lpstr>PowerPoint Presentation</vt:lpstr>
      <vt:lpstr>العوامل المؤثرة في الصدق الخارجي للبحث</vt:lpstr>
      <vt:lpstr>ملاحظة: أن صعوبة ضبط عوامل الضبط الخارجي قد تؤدي إلى صعوبة تعميم النتائج، ويمكن أن يحل الباحث تلك المشكلة بأن يذكر العوامل التي تحد من تعميم النتائج ضمن محددات البحث</vt:lpstr>
      <vt:lpstr>التصاميم التجريبية</vt:lpstr>
      <vt:lpstr>PowerPoint Presentation</vt:lpstr>
      <vt:lpstr> تصميم المجموعة الواحدة باختبار بعدي </vt:lpstr>
      <vt:lpstr> تصميم المجموعة الواحدة باختبارين قبلي وبعدي </vt:lpstr>
      <vt:lpstr>تصميم المجموعتين غير المتكافئتين باختبار بعدي </vt:lpstr>
      <vt:lpstr> تصميم المجموعتين غير المتكافئتين باختبار قبلي وبعدي </vt:lpstr>
      <vt:lpstr>PowerPoint Presentation</vt:lpstr>
      <vt:lpstr> تصميم المجموعة الضابطة باختبار بعدي: </vt:lpstr>
      <vt:lpstr>مميزات وعيوب تصميم المجموعة الضابطة ذو الاختبار البعدي فقط</vt:lpstr>
      <vt:lpstr>تصميم المجموعة الضابطة باختبار قبلي وبعدي</vt:lpstr>
      <vt:lpstr>تابع: تصميم المجموعة الواحدة باختبار قبلي وبعدي</vt:lpstr>
      <vt:lpstr>المميزات</vt:lpstr>
      <vt:lpstr> التصاميم متعددة المجموعات </vt:lpstr>
      <vt:lpstr>التصاميم التجريبية العاملية</vt:lpstr>
      <vt:lpstr>PowerPoint Presentation</vt:lpstr>
      <vt:lpstr>  أولا: تصميم  A B </vt:lpstr>
      <vt:lpstr> ثانيا: التصميمات المقلوبة  ABAB  </vt:lpstr>
      <vt:lpstr> ثالثا: العتبات المتعددة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تابع المحاضرة الرابعة المنهج التجريبي</dc:title>
  <dc:creator>USER</dc:creator>
  <cp:lastModifiedBy>ghost</cp:lastModifiedBy>
  <cp:revision>52</cp:revision>
  <dcterms:created xsi:type="dcterms:W3CDTF">2013-02-17T14:34:55Z</dcterms:created>
  <dcterms:modified xsi:type="dcterms:W3CDTF">2019-01-04T06:55:51Z</dcterms:modified>
</cp:coreProperties>
</file>