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1A1197-4D8A-466B-A8F9-AF8E3BD1293E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F4E0EEF-B17C-40E2-A4CE-32DDADA31527}">
      <dgm:prSet phldrT="[نص]"/>
      <dgm:spPr>
        <a:solidFill>
          <a:srgbClr val="00B050"/>
        </a:solidFill>
      </dgm:spPr>
      <dgm:t>
        <a:bodyPr/>
        <a:lstStyle/>
        <a:p>
          <a:pPr rtl="1"/>
          <a:r>
            <a:rPr lang="ar-SA" dirty="0" smtClean="0"/>
            <a:t>مخرجات</a:t>
          </a:r>
          <a:endParaRPr lang="ar-SA" dirty="0"/>
        </a:p>
      </dgm:t>
    </dgm:pt>
    <dgm:pt modelId="{5848588D-8911-4E4A-9218-F096F4C0F281}" type="parTrans" cxnId="{BDB0A6FD-50BE-45DA-A073-75F76884C330}">
      <dgm:prSet/>
      <dgm:spPr/>
      <dgm:t>
        <a:bodyPr/>
        <a:lstStyle/>
        <a:p>
          <a:pPr rtl="1"/>
          <a:endParaRPr lang="ar-SA"/>
        </a:p>
      </dgm:t>
    </dgm:pt>
    <dgm:pt modelId="{1E890F9C-C659-4569-B582-1A4AAC050A27}" type="sibTrans" cxnId="{BDB0A6FD-50BE-45DA-A073-75F76884C330}">
      <dgm:prSet/>
      <dgm:spPr/>
      <dgm:t>
        <a:bodyPr/>
        <a:lstStyle/>
        <a:p>
          <a:pPr rtl="1"/>
          <a:endParaRPr lang="ar-SA"/>
        </a:p>
      </dgm:t>
    </dgm:pt>
    <dgm:pt modelId="{79D5CF65-1D09-4DB7-A7C6-9EC26DDECFED}">
      <dgm:prSet phldrT="[نص]" custT="1"/>
      <dgm:spPr/>
      <dgm:t>
        <a:bodyPr/>
        <a:lstStyle/>
        <a:p>
          <a:pPr rtl="1"/>
          <a:r>
            <a:rPr lang="ar-SA" sz="4800" b="1" dirty="0" smtClean="0">
              <a:solidFill>
                <a:srgbClr val="FFFF00"/>
              </a:solidFill>
            </a:rPr>
            <a:t>مخرجات</a:t>
          </a:r>
          <a:endParaRPr lang="ar-SA" sz="4800" b="1" dirty="0">
            <a:solidFill>
              <a:srgbClr val="FFFF00"/>
            </a:solidFill>
          </a:endParaRPr>
        </a:p>
      </dgm:t>
    </dgm:pt>
    <dgm:pt modelId="{6E90B5E4-8503-498F-B7AF-1A01D67AAEE5}" type="parTrans" cxnId="{525DAAE9-1019-4C51-B6AB-D875C8AAAB86}">
      <dgm:prSet/>
      <dgm:spPr/>
      <dgm:t>
        <a:bodyPr/>
        <a:lstStyle/>
        <a:p>
          <a:pPr rtl="1"/>
          <a:endParaRPr lang="ar-SA"/>
        </a:p>
      </dgm:t>
    </dgm:pt>
    <dgm:pt modelId="{049696B4-FE01-480C-8B2C-208141314054}" type="sibTrans" cxnId="{525DAAE9-1019-4C51-B6AB-D875C8AAAB86}">
      <dgm:prSet/>
      <dgm:spPr/>
      <dgm:t>
        <a:bodyPr/>
        <a:lstStyle/>
        <a:p>
          <a:pPr rtl="1"/>
          <a:endParaRPr lang="ar-SA"/>
        </a:p>
      </dgm:t>
    </dgm:pt>
    <dgm:pt modelId="{B53B5E81-78CC-4D22-B3E4-606381631357}">
      <dgm:prSet phldrT="[نص]"/>
      <dgm:spPr>
        <a:solidFill>
          <a:srgbClr val="00B050"/>
        </a:solidFill>
      </dgm:spPr>
      <dgm:t>
        <a:bodyPr/>
        <a:lstStyle/>
        <a:p>
          <a:pPr rtl="1"/>
          <a:endParaRPr lang="ar-SA" dirty="0"/>
        </a:p>
      </dgm:t>
    </dgm:pt>
    <dgm:pt modelId="{FF72D725-FAB8-4284-8393-9E37FF6E9A20}" type="parTrans" cxnId="{2F1AA444-F2B0-48A7-BA8A-18BDE03781B3}">
      <dgm:prSet/>
      <dgm:spPr/>
      <dgm:t>
        <a:bodyPr/>
        <a:lstStyle/>
        <a:p>
          <a:pPr rtl="1"/>
          <a:endParaRPr lang="ar-SA"/>
        </a:p>
      </dgm:t>
    </dgm:pt>
    <dgm:pt modelId="{BBE40CE1-0987-4306-91D3-6BC3D719AA73}" type="sibTrans" cxnId="{2F1AA444-F2B0-48A7-BA8A-18BDE03781B3}">
      <dgm:prSet/>
      <dgm:spPr/>
      <dgm:t>
        <a:bodyPr/>
        <a:lstStyle/>
        <a:p>
          <a:pPr rtl="1"/>
          <a:endParaRPr lang="ar-SA"/>
        </a:p>
      </dgm:t>
    </dgm:pt>
    <dgm:pt modelId="{19F4BF0D-9E74-4744-ACC9-0B53A56C4AC0}">
      <dgm:prSet phldrT="[نص]" custT="1"/>
      <dgm:spPr>
        <a:solidFill>
          <a:srgbClr val="00B050"/>
        </a:solidFill>
      </dgm:spPr>
      <dgm:t>
        <a:bodyPr/>
        <a:lstStyle/>
        <a:p>
          <a:pPr rtl="1"/>
          <a:r>
            <a:rPr lang="ar-SA" sz="6600" b="1" dirty="0" smtClean="0">
              <a:solidFill>
                <a:srgbClr val="FFFF00"/>
              </a:solidFill>
            </a:rPr>
            <a:t>عمليات</a:t>
          </a:r>
          <a:endParaRPr lang="ar-SA" sz="6600" b="1" dirty="0">
            <a:solidFill>
              <a:srgbClr val="FFFF00"/>
            </a:solidFill>
          </a:endParaRPr>
        </a:p>
      </dgm:t>
    </dgm:pt>
    <dgm:pt modelId="{4D2F63C5-C865-49F0-A71D-96CAE1DD232A}" type="parTrans" cxnId="{6DAEBD1D-C56C-4F0A-9D75-A766AAE480D2}">
      <dgm:prSet/>
      <dgm:spPr/>
      <dgm:t>
        <a:bodyPr/>
        <a:lstStyle/>
        <a:p>
          <a:pPr rtl="1"/>
          <a:endParaRPr lang="ar-SA"/>
        </a:p>
      </dgm:t>
    </dgm:pt>
    <dgm:pt modelId="{7D65EF1E-09B1-44A3-820F-95E18BD045AA}" type="sibTrans" cxnId="{6DAEBD1D-C56C-4F0A-9D75-A766AAE480D2}">
      <dgm:prSet/>
      <dgm:spPr/>
      <dgm:t>
        <a:bodyPr/>
        <a:lstStyle/>
        <a:p>
          <a:pPr rtl="1"/>
          <a:endParaRPr lang="ar-SA"/>
        </a:p>
      </dgm:t>
    </dgm:pt>
    <dgm:pt modelId="{C3739382-D1EA-45A1-B498-87A23070D03B}">
      <dgm:prSet phldrT="[نص]"/>
      <dgm:spPr>
        <a:solidFill>
          <a:srgbClr val="00B050"/>
        </a:solidFill>
      </dgm:spPr>
      <dgm:t>
        <a:bodyPr/>
        <a:lstStyle/>
        <a:p>
          <a:pPr rtl="1"/>
          <a:r>
            <a:rPr lang="ar-SA" dirty="0" err="1" smtClean="0"/>
            <a:t>مدخلات</a:t>
          </a:r>
          <a:endParaRPr lang="ar-SA" dirty="0"/>
        </a:p>
      </dgm:t>
    </dgm:pt>
    <dgm:pt modelId="{3D8DD407-683B-4CA9-A6B9-E17A3C54C24B}" type="parTrans" cxnId="{7E1FF824-04C2-4C19-BE50-AF1088F37AFE}">
      <dgm:prSet/>
      <dgm:spPr/>
      <dgm:t>
        <a:bodyPr/>
        <a:lstStyle/>
        <a:p>
          <a:pPr rtl="1"/>
          <a:endParaRPr lang="ar-SA"/>
        </a:p>
      </dgm:t>
    </dgm:pt>
    <dgm:pt modelId="{A46B40BB-0B84-4E85-91E2-CD15D9AA0FB4}" type="sibTrans" cxnId="{7E1FF824-04C2-4C19-BE50-AF1088F37AFE}">
      <dgm:prSet/>
      <dgm:spPr/>
      <dgm:t>
        <a:bodyPr/>
        <a:lstStyle/>
        <a:p>
          <a:pPr rtl="1"/>
          <a:endParaRPr lang="ar-SA"/>
        </a:p>
      </dgm:t>
    </dgm:pt>
    <dgm:pt modelId="{38FF09FF-9DE6-4B46-8520-D184EEDB0D26}">
      <dgm:prSet phldrT="[نص]" custT="1"/>
      <dgm:spPr/>
      <dgm:t>
        <a:bodyPr/>
        <a:lstStyle/>
        <a:p>
          <a:pPr rtl="1"/>
          <a:r>
            <a:rPr lang="ar-SA" sz="6000" b="1" dirty="0" err="1" smtClean="0">
              <a:solidFill>
                <a:srgbClr val="FFFF00"/>
              </a:solidFill>
            </a:rPr>
            <a:t>مدخلات</a:t>
          </a:r>
          <a:r>
            <a:rPr lang="ar-SA" sz="4600" dirty="0" smtClean="0"/>
            <a:t> </a:t>
          </a:r>
          <a:endParaRPr lang="ar-SA" sz="4600" dirty="0"/>
        </a:p>
      </dgm:t>
    </dgm:pt>
    <dgm:pt modelId="{FDF7045E-57F6-4BCB-A628-E0E7AEC3AA94}" type="parTrans" cxnId="{EBC5735A-0025-4C1F-A249-BE4C045DFB35}">
      <dgm:prSet/>
      <dgm:spPr/>
      <dgm:t>
        <a:bodyPr/>
        <a:lstStyle/>
        <a:p>
          <a:pPr rtl="1"/>
          <a:endParaRPr lang="ar-SA"/>
        </a:p>
      </dgm:t>
    </dgm:pt>
    <dgm:pt modelId="{FB68BDB4-E997-4815-B9FF-BBFF15EBF034}" type="sibTrans" cxnId="{EBC5735A-0025-4C1F-A249-BE4C045DFB35}">
      <dgm:prSet/>
      <dgm:spPr/>
      <dgm:t>
        <a:bodyPr/>
        <a:lstStyle/>
        <a:p>
          <a:pPr rtl="1"/>
          <a:endParaRPr lang="ar-SA"/>
        </a:p>
      </dgm:t>
    </dgm:pt>
    <dgm:pt modelId="{16B2052C-A2D0-4CB0-B97B-C6422830840D}" type="pres">
      <dgm:prSet presAssocID="{BF1A1197-4D8A-466B-A8F9-AF8E3BD129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B69B159-8C29-4735-9198-720B14164914}" type="pres">
      <dgm:prSet presAssocID="{8F4E0EEF-B17C-40E2-A4CE-32DDADA31527}" presName="compositeNode" presStyleCnt="0">
        <dgm:presLayoutVars>
          <dgm:bulletEnabled val="1"/>
        </dgm:presLayoutVars>
      </dgm:prSet>
      <dgm:spPr/>
    </dgm:pt>
    <dgm:pt modelId="{7700056A-6041-4E97-B8B3-9EECBE3B3B65}" type="pres">
      <dgm:prSet presAssocID="{8F4E0EEF-B17C-40E2-A4CE-32DDADA31527}" presName="bgRect" presStyleLbl="node1" presStyleIdx="0" presStyleCnt="3" custScaleX="57825" custScaleY="36087"/>
      <dgm:spPr/>
      <dgm:t>
        <a:bodyPr/>
        <a:lstStyle/>
        <a:p>
          <a:pPr rtl="1"/>
          <a:endParaRPr lang="ar-SA"/>
        </a:p>
      </dgm:t>
    </dgm:pt>
    <dgm:pt modelId="{40EED0D4-6E3C-4578-A42F-BD38FC036D41}" type="pres">
      <dgm:prSet presAssocID="{8F4E0EEF-B17C-40E2-A4CE-32DDADA31527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E9B51B8-7A6E-4742-B57F-7F81F0601E33}" type="pres">
      <dgm:prSet presAssocID="{8F4E0EEF-B17C-40E2-A4CE-32DDADA3152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40DC7B5-0AB4-4A15-AF8C-E750A8C831E1}" type="pres">
      <dgm:prSet presAssocID="{1E890F9C-C659-4569-B582-1A4AAC050A27}" presName="hSp" presStyleCnt="0"/>
      <dgm:spPr/>
    </dgm:pt>
    <dgm:pt modelId="{3E434CCD-1379-4BFB-9BE8-1271B50B084C}" type="pres">
      <dgm:prSet presAssocID="{1E890F9C-C659-4569-B582-1A4AAC050A27}" presName="vProcSp" presStyleCnt="0"/>
      <dgm:spPr/>
    </dgm:pt>
    <dgm:pt modelId="{BA2256F7-0097-4797-BCD0-004BAAE73394}" type="pres">
      <dgm:prSet presAssocID="{1E890F9C-C659-4569-B582-1A4AAC050A27}" presName="vSp1" presStyleCnt="0"/>
      <dgm:spPr/>
    </dgm:pt>
    <dgm:pt modelId="{909C6EBF-CCFB-4F08-9E52-07546BE63B30}" type="pres">
      <dgm:prSet presAssocID="{1E890F9C-C659-4569-B582-1A4AAC050A27}" presName="simulatedConn" presStyleLbl="solidFgAcc1" presStyleIdx="0" presStyleCnt="2" custAng="10494902" custScaleX="108471" custScaleY="50056" custLinFactY="-188072" custLinFactNeighborX="-17829" custLinFactNeighborY="-200000"/>
      <dgm:spPr>
        <a:solidFill>
          <a:srgbClr val="FF0000"/>
        </a:solidFill>
      </dgm:spPr>
    </dgm:pt>
    <dgm:pt modelId="{59007E6F-E7AA-4485-A563-1F0BC12BC60C}" type="pres">
      <dgm:prSet presAssocID="{1E890F9C-C659-4569-B582-1A4AAC050A27}" presName="vSp2" presStyleCnt="0"/>
      <dgm:spPr/>
    </dgm:pt>
    <dgm:pt modelId="{8330BB4E-8866-438D-B18D-ED95296240A8}" type="pres">
      <dgm:prSet presAssocID="{1E890F9C-C659-4569-B582-1A4AAC050A27}" presName="sibTrans" presStyleCnt="0"/>
      <dgm:spPr/>
    </dgm:pt>
    <dgm:pt modelId="{A247C6F8-9F6A-4072-B4C8-D7D0F0D7DA62}" type="pres">
      <dgm:prSet presAssocID="{B53B5E81-78CC-4D22-B3E4-606381631357}" presName="compositeNode" presStyleCnt="0">
        <dgm:presLayoutVars>
          <dgm:bulletEnabled val="1"/>
        </dgm:presLayoutVars>
      </dgm:prSet>
      <dgm:spPr/>
    </dgm:pt>
    <dgm:pt modelId="{9422A5A7-3AD3-46DA-B2ED-97BF211465F0}" type="pres">
      <dgm:prSet presAssocID="{B53B5E81-78CC-4D22-B3E4-606381631357}" presName="bgRect" presStyleLbl="node1" presStyleIdx="1" presStyleCnt="3" custScaleX="67898" custScaleY="37302"/>
      <dgm:spPr/>
      <dgm:t>
        <a:bodyPr/>
        <a:lstStyle/>
        <a:p>
          <a:pPr rtl="1"/>
          <a:endParaRPr lang="ar-SA"/>
        </a:p>
      </dgm:t>
    </dgm:pt>
    <dgm:pt modelId="{BDB80C79-7190-434F-A0D2-EEB534B9E995}" type="pres">
      <dgm:prSet presAssocID="{B53B5E81-78CC-4D22-B3E4-60638163135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843ADB-C918-448B-9205-149A3C501549}" type="pres">
      <dgm:prSet presAssocID="{B53B5E81-78CC-4D22-B3E4-6063816313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5F01AA4-616B-425B-B4D7-C77E86AB6AAF}" type="pres">
      <dgm:prSet presAssocID="{BBE40CE1-0987-4306-91D3-6BC3D719AA73}" presName="hSp" presStyleCnt="0"/>
      <dgm:spPr/>
    </dgm:pt>
    <dgm:pt modelId="{BD5B2BC6-2547-4E1D-8D66-D846CF2F409D}" type="pres">
      <dgm:prSet presAssocID="{BBE40CE1-0987-4306-91D3-6BC3D719AA73}" presName="vProcSp" presStyleCnt="0"/>
      <dgm:spPr/>
    </dgm:pt>
    <dgm:pt modelId="{B9423889-9730-4419-AEBF-EE723B6EF3B0}" type="pres">
      <dgm:prSet presAssocID="{BBE40CE1-0987-4306-91D3-6BC3D719AA73}" presName="vSp1" presStyleCnt="0"/>
      <dgm:spPr/>
    </dgm:pt>
    <dgm:pt modelId="{09C72B9F-B7CE-416E-9B59-15543F987102}" type="pres">
      <dgm:prSet presAssocID="{BBE40CE1-0987-4306-91D3-6BC3D719AA73}" presName="simulatedConn" presStyleLbl="solidFgAcc1" presStyleIdx="1" presStyleCnt="2" custAng="10800000" custScaleX="94945" custScaleY="47232" custLinFactY="-196522" custLinFactNeighborX="-30701" custLinFactNeighborY="-200000"/>
      <dgm:spPr>
        <a:solidFill>
          <a:srgbClr val="FF0000"/>
        </a:solidFill>
      </dgm:spPr>
    </dgm:pt>
    <dgm:pt modelId="{2B2B13B9-C173-4B6B-8330-D493E7347FC3}" type="pres">
      <dgm:prSet presAssocID="{BBE40CE1-0987-4306-91D3-6BC3D719AA73}" presName="vSp2" presStyleCnt="0"/>
      <dgm:spPr/>
    </dgm:pt>
    <dgm:pt modelId="{3D068F07-E520-4897-8083-7531EF7539C7}" type="pres">
      <dgm:prSet presAssocID="{BBE40CE1-0987-4306-91D3-6BC3D719AA73}" presName="sibTrans" presStyleCnt="0"/>
      <dgm:spPr/>
    </dgm:pt>
    <dgm:pt modelId="{20833DB9-B411-452E-B561-FDB0852C258F}" type="pres">
      <dgm:prSet presAssocID="{C3739382-D1EA-45A1-B498-87A23070D03B}" presName="compositeNode" presStyleCnt="0">
        <dgm:presLayoutVars>
          <dgm:bulletEnabled val="1"/>
        </dgm:presLayoutVars>
      </dgm:prSet>
      <dgm:spPr/>
    </dgm:pt>
    <dgm:pt modelId="{94E1F2E0-DBC9-4FCA-9A17-67B8286CC335}" type="pres">
      <dgm:prSet presAssocID="{C3739382-D1EA-45A1-B498-87A23070D03B}" presName="bgRect" presStyleLbl="node1" presStyleIdx="2" presStyleCnt="3" custScaleX="74379" custScaleY="36611"/>
      <dgm:spPr/>
      <dgm:t>
        <a:bodyPr/>
        <a:lstStyle/>
        <a:p>
          <a:pPr rtl="1"/>
          <a:endParaRPr lang="ar-SA"/>
        </a:p>
      </dgm:t>
    </dgm:pt>
    <dgm:pt modelId="{386B3EBC-4F97-4076-8A71-E01FD5E214E0}" type="pres">
      <dgm:prSet presAssocID="{C3739382-D1EA-45A1-B498-87A23070D03B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641AA34-7DC0-48E6-AF68-302F7ADE692C}" type="pres">
      <dgm:prSet presAssocID="{C3739382-D1EA-45A1-B498-87A23070D03B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F33F36A-DD04-472E-BCAD-883DEFA4474C}" type="presOf" srcId="{B53B5E81-78CC-4D22-B3E4-606381631357}" destId="{9422A5A7-3AD3-46DA-B2ED-97BF211465F0}" srcOrd="0" destOrd="0" presId="urn:microsoft.com/office/officeart/2005/8/layout/hProcess7"/>
    <dgm:cxn modelId="{7E1FF824-04C2-4C19-BE50-AF1088F37AFE}" srcId="{BF1A1197-4D8A-466B-A8F9-AF8E3BD1293E}" destId="{C3739382-D1EA-45A1-B498-87A23070D03B}" srcOrd="2" destOrd="0" parTransId="{3D8DD407-683B-4CA9-A6B9-E17A3C54C24B}" sibTransId="{A46B40BB-0B84-4E85-91E2-CD15D9AA0FB4}"/>
    <dgm:cxn modelId="{7EFE33A7-8374-44BC-BC1A-91C89A78862E}" type="presOf" srcId="{8F4E0EEF-B17C-40E2-A4CE-32DDADA31527}" destId="{40EED0D4-6E3C-4578-A42F-BD38FC036D41}" srcOrd="1" destOrd="0" presId="urn:microsoft.com/office/officeart/2005/8/layout/hProcess7"/>
    <dgm:cxn modelId="{9F136B1F-7257-434D-947A-BADB48273A7D}" type="presOf" srcId="{B53B5E81-78CC-4D22-B3E4-606381631357}" destId="{BDB80C79-7190-434F-A0D2-EEB534B9E995}" srcOrd="1" destOrd="0" presId="urn:microsoft.com/office/officeart/2005/8/layout/hProcess7"/>
    <dgm:cxn modelId="{2F1AA444-F2B0-48A7-BA8A-18BDE03781B3}" srcId="{BF1A1197-4D8A-466B-A8F9-AF8E3BD1293E}" destId="{B53B5E81-78CC-4D22-B3E4-606381631357}" srcOrd="1" destOrd="0" parTransId="{FF72D725-FAB8-4284-8393-9E37FF6E9A20}" sibTransId="{BBE40CE1-0987-4306-91D3-6BC3D719AA73}"/>
    <dgm:cxn modelId="{EBC5735A-0025-4C1F-A249-BE4C045DFB35}" srcId="{C3739382-D1EA-45A1-B498-87A23070D03B}" destId="{38FF09FF-9DE6-4B46-8520-D184EEDB0D26}" srcOrd="0" destOrd="0" parTransId="{FDF7045E-57F6-4BCB-A628-E0E7AEC3AA94}" sibTransId="{FB68BDB4-E997-4815-B9FF-BBFF15EBF034}"/>
    <dgm:cxn modelId="{221EB2BE-6DDB-4002-97E9-8A1B0E881B3A}" type="presOf" srcId="{C3739382-D1EA-45A1-B498-87A23070D03B}" destId="{94E1F2E0-DBC9-4FCA-9A17-67B8286CC335}" srcOrd="0" destOrd="0" presId="urn:microsoft.com/office/officeart/2005/8/layout/hProcess7"/>
    <dgm:cxn modelId="{C5DC2740-7CC1-4DD4-A586-D21CC86B2C8B}" type="presOf" srcId="{19F4BF0D-9E74-4744-ACC9-0B53A56C4AC0}" destId="{4C843ADB-C918-448B-9205-149A3C501549}" srcOrd="0" destOrd="0" presId="urn:microsoft.com/office/officeart/2005/8/layout/hProcess7"/>
    <dgm:cxn modelId="{AD007DE4-BB2D-45F9-BDCA-08B1AE3EA23E}" type="presOf" srcId="{8F4E0EEF-B17C-40E2-A4CE-32DDADA31527}" destId="{7700056A-6041-4E97-B8B3-9EECBE3B3B65}" srcOrd="0" destOrd="0" presId="urn:microsoft.com/office/officeart/2005/8/layout/hProcess7"/>
    <dgm:cxn modelId="{99FD0A62-41F4-4CC1-B730-A4598F6C6346}" type="presOf" srcId="{79D5CF65-1D09-4DB7-A7C6-9EC26DDECFED}" destId="{FE9B51B8-7A6E-4742-B57F-7F81F0601E33}" srcOrd="0" destOrd="0" presId="urn:microsoft.com/office/officeart/2005/8/layout/hProcess7"/>
    <dgm:cxn modelId="{BDB0A6FD-50BE-45DA-A073-75F76884C330}" srcId="{BF1A1197-4D8A-466B-A8F9-AF8E3BD1293E}" destId="{8F4E0EEF-B17C-40E2-A4CE-32DDADA31527}" srcOrd="0" destOrd="0" parTransId="{5848588D-8911-4E4A-9218-F096F4C0F281}" sibTransId="{1E890F9C-C659-4569-B582-1A4AAC050A27}"/>
    <dgm:cxn modelId="{3F9B1714-9BA1-4CBD-883A-765D487B405A}" type="presOf" srcId="{BF1A1197-4D8A-466B-A8F9-AF8E3BD1293E}" destId="{16B2052C-A2D0-4CB0-B97B-C6422830840D}" srcOrd="0" destOrd="0" presId="urn:microsoft.com/office/officeart/2005/8/layout/hProcess7"/>
    <dgm:cxn modelId="{6DAEBD1D-C56C-4F0A-9D75-A766AAE480D2}" srcId="{B53B5E81-78CC-4D22-B3E4-606381631357}" destId="{19F4BF0D-9E74-4744-ACC9-0B53A56C4AC0}" srcOrd="0" destOrd="0" parTransId="{4D2F63C5-C865-49F0-A71D-96CAE1DD232A}" sibTransId="{7D65EF1E-09B1-44A3-820F-95E18BD045AA}"/>
    <dgm:cxn modelId="{961EF727-EA1A-4B0D-8D20-04DCEE6CD9D5}" type="presOf" srcId="{38FF09FF-9DE6-4B46-8520-D184EEDB0D26}" destId="{E641AA34-7DC0-48E6-AF68-302F7ADE692C}" srcOrd="0" destOrd="0" presId="urn:microsoft.com/office/officeart/2005/8/layout/hProcess7"/>
    <dgm:cxn modelId="{EF2542B1-A1D2-4B98-A120-0DD53F44B3B2}" type="presOf" srcId="{C3739382-D1EA-45A1-B498-87A23070D03B}" destId="{386B3EBC-4F97-4076-8A71-E01FD5E214E0}" srcOrd="1" destOrd="0" presId="urn:microsoft.com/office/officeart/2005/8/layout/hProcess7"/>
    <dgm:cxn modelId="{525DAAE9-1019-4C51-B6AB-D875C8AAAB86}" srcId="{8F4E0EEF-B17C-40E2-A4CE-32DDADA31527}" destId="{79D5CF65-1D09-4DB7-A7C6-9EC26DDECFED}" srcOrd="0" destOrd="0" parTransId="{6E90B5E4-8503-498F-B7AF-1A01D67AAEE5}" sibTransId="{049696B4-FE01-480C-8B2C-208141314054}"/>
    <dgm:cxn modelId="{4DCE362D-8090-450A-AB8B-F523FEF503E6}" type="presParOf" srcId="{16B2052C-A2D0-4CB0-B97B-C6422830840D}" destId="{8B69B159-8C29-4735-9198-720B14164914}" srcOrd="0" destOrd="0" presId="urn:microsoft.com/office/officeart/2005/8/layout/hProcess7"/>
    <dgm:cxn modelId="{77D5853B-A1E4-4DE2-85CD-DFCC400A2980}" type="presParOf" srcId="{8B69B159-8C29-4735-9198-720B14164914}" destId="{7700056A-6041-4E97-B8B3-9EECBE3B3B65}" srcOrd="0" destOrd="0" presId="urn:microsoft.com/office/officeart/2005/8/layout/hProcess7"/>
    <dgm:cxn modelId="{200FD04E-5A0F-4D8C-BB65-38F922D21C6A}" type="presParOf" srcId="{8B69B159-8C29-4735-9198-720B14164914}" destId="{40EED0D4-6E3C-4578-A42F-BD38FC036D41}" srcOrd="1" destOrd="0" presId="urn:microsoft.com/office/officeart/2005/8/layout/hProcess7"/>
    <dgm:cxn modelId="{6BC2381E-9AD8-469D-AFDC-38EE95D09B9C}" type="presParOf" srcId="{8B69B159-8C29-4735-9198-720B14164914}" destId="{FE9B51B8-7A6E-4742-B57F-7F81F0601E33}" srcOrd="2" destOrd="0" presId="urn:microsoft.com/office/officeart/2005/8/layout/hProcess7"/>
    <dgm:cxn modelId="{F145C174-8739-42B1-9709-3D5A2270E4BB}" type="presParOf" srcId="{16B2052C-A2D0-4CB0-B97B-C6422830840D}" destId="{240DC7B5-0AB4-4A15-AF8C-E750A8C831E1}" srcOrd="1" destOrd="0" presId="urn:microsoft.com/office/officeart/2005/8/layout/hProcess7"/>
    <dgm:cxn modelId="{91936B9F-1E97-49D1-9698-16920063F07A}" type="presParOf" srcId="{16B2052C-A2D0-4CB0-B97B-C6422830840D}" destId="{3E434CCD-1379-4BFB-9BE8-1271B50B084C}" srcOrd="2" destOrd="0" presId="urn:microsoft.com/office/officeart/2005/8/layout/hProcess7"/>
    <dgm:cxn modelId="{32DFE195-7FF3-4AEB-A1C7-527EF7692D8C}" type="presParOf" srcId="{3E434CCD-1379-4BFB-9BE8-1271B50B084C}" destId="{BA2256F7-0097-4797-BCD0-004BAAE73394}" srcOrd="0" destOrd="0" presId="urn:microsoft.com/office/officeart/2005/8/layout/hProcess7"/>
    <dgm:cxn modelId="{5B3896A7-FAB3-4EDD-B739-EE797D8D787B}" type="presParOf" srcId="{3E434CCD-1379-4BFB-9BE8-1271B50B084C}" destId="{909C6EBF-CCFB-4F08-9E52-07546BE63B30}" srcOrd="1" destOrd="0" presId="urn:microsoft.com/office/officeart/2005/8/layout/hProcess7"/>
    <dgm:cxn modelId="{B4ECF0FD-EF37-425D-BAE2-AE869808A6AE}" type="presParOf" srcId="{3E434CCD-1379-4BFB-9BE8-1271B50B084C}" destId="{59007E6F-E7AA-4485-A563-1F0BC12BC60C}" srcOrd="2" destOrd="0" presId="urn:microsoft.com/office/officeart/2005/8/layout/hProcess7"/>
    <dgm:cxn modelId="{50EFC65B-B637-401B-A619-87182FA117BF}" type="presParOf" srcId="{16B2052C-A2D0-4CB0-B97B-C6422830840D}" destId="{8330BB4E-8866-438D-B18D-ED95296240A8}" srcOrd="3" destOrd="0" presId="urn:microsoft.com/office/officeart/2005/8/layout/hProcess7"/>
    <dgm:cxn modelId="{37439832-8B02-4324-B751-0816B6758235}" type="presParOf" srcId="{16B2052C-A2D0-4CB0-B97B-C6422830840D}" destId="{A247C6F8-9F6A-4072-B4C8-D7D0F0D7DA62}" srcOrd="4" destOrd="0" presId="urn:microsoft.com/office/officeart/2005/8/layout/hProcess7"/>
    <dgm:cxn modelId="{F253D0CE-5EC9-41BA-9A16-61A2FCC0941C}" type="presParOf" srcId="{A247C6F8-9F6A-4072-B4C8-D7D0F0D7DA62}" destId="{9422A5A7-3AD3-46DA-B2ED-97BF211465F0}" srcOrd="0" destOrd="0" presId="urn:microsoft.com/office/officeart/2005/8/layout/hProcess7"/>
    <dgm:cxn modelId="{F5C9FBA0-302D-49FB-A931-02A35DC77C17}" type="presParOf" srcId="{A247C6F8-9F6A-4072-B4C8-D7D0F0D7DA62}" destId="{BDB80C79-7190-434F-A0D2-EEB534B9E995}" srcOrd="1" destOrd="0" presId="urn:microsoft.com/office/officeart/2005/8/layout/hProcess7"/>
    <dgm:cxn modelId="{D4FD204D-7042-4C18-A6C5-0EA66BD6A487}" type="presParOf" srcId="{A247C6F8-9F6A-4072-B4C8-D7D0F0D7DA62}" destId="{4C843ADB-C918-448B-9205-149A3C501549}" srcOrd="2" destOrd="0" presId="urn:microsoft.com/office/officeart/2005/8/layout/hProcess7"/>
    <dgm:cxn modelId="{F99CF3E9-CBF8-4824-A1A0-6A820AD02FC5}" type="presParOf" srcId="{16B2052C-A2D0-4CB0-B97B-C6422830840D}" destId="{75F01AA4-616B-425B-B4D7-C77E86AB6AAF}" srcOrd="5" destOrd="0" presId="urn:microsoft.com/office/officeart/2005/8/layout/hProcess7"/>
    <dgm:cxn modelId="{4569C46E-45E6-4B7C-A4C7-EB55EF2C5B31}" type="presParOf" srcId="{16B2052C-A2D0-4CB0-B97B-C6422830840D}" destId="{BD5B2BC6-2547-4E1D-8D66-D846CF2F409D}" srcOrd="6" destOrd="0" presId="urn:microsoft.com/office/officeart/2005/8/layout/hProcess7"/>
    <dgm:cxn modelId="{9D18169E-337A-4B63-BF7A-8E841CFBF609}" type="presParOf" srcId="{BD5B2BC6-2547-4E1D-8D66-D846CF2F409D}" destId="{B9423889-9730-4419-AEBF-EE723B6EF3B0}" srcOrd="0" destOrd="0" presId="urn:microsoft.com/office/officeart/2005/8/layout/hProcess7"/>
    <dgm:cxn modelId="{CA4373C5-3B1F-4723-8600-90313BAE6E8F}" type="presParOf" srcId="{BD5B2BC6-2547-4E1D-8D66-D846CF2F409D}" destId="{09C72B9F-B7CE-416E-9B59-15543F987102}" srcOrd="1" destOrd="0" presId="urn:microsoft.com/office/officeart/2005/8/layout/hProcess7"/>
    <dgm:cxn modelId="{23B803E4-809D-4326-9248-7E5332172178}" type="presParOf" srcId="{BD5B2BC6-2547-4E1D-8D66-D846CF2F409D}" destId="{2B2B13B9-C173-4B6B-8330-D493E7347FC3}" srcOrd="2" destOrd="0" presId="urn:microsoft.com/office/officeart/2005/8/layout/hProcess7"/>
    <dgm:cxn modelId="{5300C5B5-4991-4E33-9A61-A7B5B01D7477}" type="presParOf" srcId="{16B2052C-A2D0-4CB0-B97B-C6422830840D}" destId="{3D068F07-E520-4897-8083-7531EF7539C7}" srcOrd="7" destOrd="0" presId="urn:microsoft.com/office/officeart/2005/8/layout/hProcess7"/>
    <dgm:cxn modelId="{6525AEF5-D7A8-46EF-8EB7-27E2F2C61AD0}" type="presParOf" srcId="{16B2052C-A2D0-4CB0-B97B-C6422830840D}" destId="{20833DB9-B411-452E-B561-FDB0852C258F}" srcOrd="8" destOrd="0" presId="urn:microsoft.com/office/officeart/2005/8/layout/hProcess7"/>
    <dgm:cxn modelId="{818B6B8E-49D7-42A8-95D0-11AC40FF4817}" type="presParOf" srcId="{20833DB9-B411-452E-B561-FDB0852C258F}" destId="{94E1F2E0-DBC9-4FCA-9A17-67B8286CC335}" srcOrd="0" destOrd="0" presId="urn:microsoft.com/office/officeart/2005/8/layout/hProcess7"/>
    <dgm:cxn modelId="{FD0F8EA4-8CCC-4741-B719-AEF8CCA4992C}" type="presParOf" srcId="{20833DB9-B411-452E-B561-FDB0852C258F}" destId="{386B3EBC-4F97-4076-8A71-E01FD5E214E0}" srcOrd="1" destOrd="0" presId="urn:microsoft.com/office/officeart/2005/8/layout/hProcess7"/>
    <dgm:cxn modelId="{EAA942C1-D7A3-4F4A-9A63-32F9BC4861A4}" type="presParOf" srcId="{20833DB9-B411-452E-B561-FDB0852C258F}" destId="{E641AA34-7DC0-48E6-AF68-302F7ADE692C}" srcOrd="2" destOrd="0" presId="urn:microsoft.com/office/officeart/2005/8/layout/hProcess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شكل بيضاوي 3"/>
          <p:cNvSpPr/>
          <p:nvPr/>
        </p:nvSpPr>
        <p:spPr>
          <a:xfrm>
            <a:off x="0" y="857232"/>
            <a:ext cx="8858280" cy="4857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800" dirty="0" smtClean="0">
                <a:solidFill>
                  <a:srgbClr val="FF0000"/>
                </a:solidFill>
                <a:cs typeface="PT Bold Mirror" pitchFamily="2" charset="-78"/>
              </a:rPr>
              <a:t>التقنيات التربوية</a:t>
            </a:r>
            <a:endParaRPr lang="ar-SA" sz="8800" dirty="0">
              <a:solidFill>
                <a:srgbClr val="FF0000"/>
              </a:solidFill>
              <a:cs typeface="PT Bold Mirro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642910" y="0"/>
            <a:ext cx="8072494" cy="1714488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57158" y="1428736"/>
            <a:ext cx="8429684" cy="5214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ar-SA" b="1" dirty="0" smtClean="0">
                <a:solidFill>
                  <a:srgbClr val="FFFF00"/>
                </a:solidFill>
                <a:cs typeface="Simple Indust Outline" pitchFamily="2" charset="-78"/>
              </a:rPr>
              <a:t>على </a:t>
            </a:r>
            <a:r>
              <a:rPr lang="ar-SA" b="1" dirty="0" err="1" smtClean="0">
                <a:solidFill>
                  <a:srgbClr val="FFFF00"/>
                </a:solidFill>
                <a:cs typeface="Simple Indust Outline" pitchFamily="2" charset="-78"/>
              </a:rPr>
              <a:t>اساس</a:t>
            </a:r>
            <a:r>
              <a:rPr lang="ar-SA" b="1" dirty="0" smtClean="0">
                <a:solidFill>
                  <a:srgbClr val="FFFF00"/>
                </a:solidFill>
                <a:cs typeface="Simple Indust Outline" pitchFamily="2" charset="-78"/>
              </a:rPr>
              <a:t> نظرية النظم</a:t>
            </a:r>
            <a:endParaRPr lang="ar-SA" b="1" dirty="0">
              <a:solidFill>
                <a:srgbClr val="FFFF00"/>
              </a:solidFill>
              <a:cs typeface="Simple Indust Outline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b="1" u="sng" dirty="0" smtClean="0">
                <a:solidFill>
                  <a:srgbClr val="FF0000"/>
                </a:solidFill>
              </a:rPr>
              <a:t>المعنى الاصطلاحي للنظام</a:t>
            </a:r>
          </a:p>
          <a:p>
            <a:pPr>
              <a:buNone/>
            </a:pPr>
            <a:endParaRPr lang="ar-SA" sz="3600" b="1" u="sng" dirty="0" smtClean="0">
              <a:solidFill>
                <a:srgbClr val="FF0000"/>
              </a:solidFill>
            </a:endParaRPr>
          </a:p>
          <a:p>
            <a:r>
              <a:rPr lang="ar-SA" sz="4400" b="1" dirty="0" smtClean="0">
                <a:solidFill>
                  <a:srgbClr val="FFFF00"/>
                </a:solidFill>
              </a:rPr>
              <a:t>هو الكل المركب من مجموعة من عناصر لها وظائف وبينها علاقات شبكية تتم ضمن قوانين</a:t>
            </a:r>
          </a:p>
          <a:p>
            <a:pPr>
              <a:buNone/>
            </a:pPr>
            <a:endParaRPr lang="ar-S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ريط منحني إلى الأسفل 4"/>
          <p:cNvSpPr/>
          <p:nvPr/>
        </p:nvSpPr>
        <p:spPr>
          <a:xfrm>
            <a:off x="0" y="0"/>
            <a:ext cx="9144000" cy="1428736"/>
          </a:xfrm>
          <a:prstGeom prst="ellipseRibbon">
            <a:avLst>
              <a:gd name="adj1" fmla="val 21015"/>
              <a:gd name="adj2" fmla="val 50000"/>
              <a:gd name="adj3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أفقي 3"/>
          <p:cNvSpPr/>
          <p:nvPr/>
        </p:nvSpPr>
        <p:spPr>
          <a:xfrm>
            <a:off x="142844" y="500042"/>
            <a:ext cx="8715436" cy="6643734"/>
          </a:xfrm>
          <a:prstGeom prst="horizont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FFFF00"/>
                </a:solidFill>
                <a:cs typeface="PT Bold Mirror" pitchFamily="2" charset="-78"/>
              </a:rPr>
              <a:t>عناصر النظام</a:t>
            </a:r>
            <a:endParaRPr lang="ar-SA" sz="6000" dirty="0">
              <a:solidFill>
                <a:srgbClr val="FFFF00"/>
              </a:solidFill>
              <a:cs typeface="PT Bold Mirro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400" dirty="0" err="1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اولا</a:t>
            </a:r>
            <a:r>
              <a:rPr lang="ar-SA" sz="4400" dirty="0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  : المد </a:t>
            </a:r>
            <a:r>
              <a:rPr lang="ar-SA" sz="4400" dirty="0" err="1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خلات</a:t>
            </a:r>
            <a:r>
              <a:rPr lang="ar-SA" sz="4400" dirty="0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 </a:t>
            </a:r>
          </a:p>
          <a:p>
            <a:pPr algn="ctr"/>
            <a:endParaRPr lang="ar-SA" sz="2000" dirty="0" smtClean="0">
              <a:solidFill>
                <a:schemeClr val="accent1">
                  <a:lumMod val="50000"/>
                </a:schemeClr>
              </a:solidFill>
              <a:cs typeface="PT Bold Arch" pitchFamily="2" charset="-78"/>
            </a:endParaRPr>
          </a:p>
          <a:p>
            <a:pPr algn="ctr"/>
            <a:r>
              <a:rPr lang="ar-SA" sz="4400" dirty="0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ثانيا : العمليات </a:t>
            </a:r>
          </a:p>
          <a:p>
            <a:pPr algn="ctr"/>
            <a:endParaRPr lang="ar-SA" sz="2800" dirty="0" smtClean="0">
              <a:solidFill>
                <a:schemeClr val="accent1">
                  <a:lumMod val="50000"/>
                </a:schemeClr>
              </a:solidFill>
              <a:cs typeface="PT Bold Arch" pitchFamily="2" charset="-78"/>
            </a:endParaRPr>
          </a:p>
          <a:p>
            <a:pPr algn="ctr"/>
            <a:r>
              <a:rPr lang="ar-SA" sz="4400" dirty="0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ثالثا : المخرجات </a:t>
            </a:r>
          </a:p>
          <a:p>
            <a:pPr algn="ctr"/>
            <a:endParaRPr lang="ar-SA" sz="2800" dirty="0" smtClean="0">
              <a:solidFill>
                <a:schemeClr val="accent1">
                  <a:lumMod val="50000"/>
                </a:schemeClr>
              </a:solidFill>
              <a:cs typeface="PT Bold Arch" pitchFamily="2" charset="-78"/>
            </a:endParaRPr>
          </a:p>
          <a:p>
            <a:pPr algn="ctr"/>
            <a:r>
              <a:rPr lang="ar-SA" sz="4400" dirty="0" smtClean="0">
                <a:solidFill>
                  <a:schemeClr val="accent1">
                    <a:lumMod val="50000"/>
                  </a:schemeClr>
                </a:solidFill>
                <a:cs typeface="PT Bold Arch" pitchFamily="2" charset="-78"/>
              </a:rPr>
              <a:t>رابعا : التغذية الراجعة</a:t>
            </a:r>
            <a:endParaRPr lang="ar-SA" sz="4400" dirty="0">
              <a:solidFill>
                <a:schemeClr val="accent1">
                  <a:lumMod val="50000"/>
                </a:schemeClr>
              </a:solidFill>
              <a:cs typeface="PT Bold Arch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سهم إلى اليسار 4"/>
          <p:cNvSpPr/>
          <p:nvPr/>
        </p:nvSpPr>
        <p:spPr>
          <a:xfrm>
            <a:off x="5000628" y="3143248"/>
            <a:ext cx="2143140" cy="85725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إلى اليسار 5"/>
          <p:cNvSpPr/>
          <p:nvPr/>
        </p:nvSpPr>
        <p:spPr>
          <a:xfrm>
            <a:off x="1785918" y="3071810"/>
            <a:ext cx="2000264" cy="10001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643174" y="4286256"/>
            <a:ext cx="378621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accent2">
                    <a:lumMod val="50000"/>
                  </a:schemeClr>
                </a:solidFill>
              </a:rPr>
              <a:t>تغذية راجعة</a:t>
            </a:r>
            <a:endParaRPr lang="ar-SA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9" name="رابط كسهم مستقيم 8"/>
          <p:cNvCxnSpPr/>
          <p:nvPr/>
        </p:nvCxnSpPr>
        <p:spPr>
          <a:xfrm rot="5400000">
            <a:off x="178563" y="4107661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>
            <a:endCxn id="7" idx="1"/>
          </p:cNvCxnSpPr>
          <p:nvPr/>
        </p:nvCxnSpPr>
        <p:spPr>
          <a:xfrm>
            <a:off x="1071538" y="4929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>
            <a:stCxn id="7" idx="3"/>
          </p:cNvCxnSpPr>
          <p:nvPr/>
        </p:nvCxnSpPr>
        <p:spPr>
          <a:xfrm>
            <a:off x="6429388" y="4929198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5400000" flipH="1" flipV="1">
            <a:off x="6965173" y="4107661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00056A-6041-4E97-B8B3-9EECBE3B3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7700056A-6041-4E97-B8B3-9EECBE3B3B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9B51B8-7A6E-4742-B57F-7F81F0601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E9B51B8-7A6E-4742-B57F-7F81F0601E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9C6EBF-CCFB-4F08-9E52-07546BE63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09C6EBF-CCFB-4F08-9E52-07546BE63B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22A5A7-3AD3-46DA-B2ED-97BF211465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9422A5A7-3AD3-46DA-B2ED-97BF211465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843ADB-C918-448B-9205-149A3C501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4C843ADB-C918-448B-9205-149A3C501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C72B9F-B7CE-416E-9B59-15543F987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09C72B9F-B7CE-416E-9B59-15543F9871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E1F2E0-DBC9-4FCA-9A17-67B8286CC3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94E1F2E0-DBC9-4FCA-9A17-67B8286CC3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41AA34-7DC0-48E6-AF68-302F7ADE6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E641AA34-7DC0-48E6-AF68-302F7ADE6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خطط انسيابي: معالجة 4"/>
          <p:cNvSpPr/>
          <p:nvPr/>
        </p:nvSpPr>
        <p:spPr>
          <a:xfrm>
            <a:off x="0" y="1643050"/>
            <a:ext cx="9144000" cy="521495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أفقي 3"/>
          <p:cNvSpPr/>
          <p:nvPr/>
        </p:nvSpPr>
        <p:spPr>
          <a:xfrm>
            <a:off x="0" y="-214338"/>
            <a:ext cx="9144000" cy="21431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ar-SA" sz="5400" b="1" dirty="0" smtClean="0">
                <a:solidFill>
                  <a:srgbClr val="FFFF00"/>
                </a:solidFill>
                <a:cs typeface="PT Bold Mirror" pitchFamily="2" charset="-78"/>
              </a:rPr>
              <a:t>مراحل تسميات التقنيات التربوية</a:t>
            </a:r>
            <a:endParaRPr lang="ar-SA" sz="5400" b="1" dirty="0">
              <a:solidFill>
                <a:srgbClr val="FFFF00"/>
              </a:solidFill>
              <a:cs typeface="PT Bold Mirro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1- الوسائل البصرية </a:t>
            </a:r>
          </a:p>
          <a:p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2- الوسائل السمعية البصرية </a:t>
            </a:r>
          </a:p>
          <a:p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3- </a:t>
            </a:r>
            <a:r>
              <a:rPr lang="ar-SA" sz="4400" b="1" dirty="0" err="1" smtClean="0">
                <a:solidFill>
                  <a:srgbClr val="002060"/>
                </a:solidFill>
                <a:cs typeface="PT Bold Arch" pitchFamily="2" charset="-78"/>
              </a:rPr>
              <a:t>تكنلوجيا</a:t>
            </a:r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 التدريس</a:t>
            </a:r>
          </a:p>
          <a:p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4- </a:t>
            </a:r>
            <a:r>
              <a:rPr lang="ar-SA" sz="4400" b="1" dirty="0" err="1" smtClean="0">
                <a:solidFill>
                  <a:srgbClr val="002060"/>
                </a:solidFill>
                <a:cs typeface="PT Bold Arch" pitchFamily="2" charset="-78"/>
              </a:rPr>
              <a:t>تكنلوجيا</a:t>
            </a:r>
            <a:r>
              <a:rPr lang="ar-SA" sz="4400" b="1" dirty="0" smtClean="0">
                <a:solidFill>
                  <a:srgbClr val="002060"/>
                </a:solidFill>
                <a:cs typeface="PT Bold Arch" pitchFamily="2" charset="-78"/>
              </a:rPr>
              <a:t> التربية والتعليم </a:t>
            </a:r>
            <a:endParaRPr lang="ar-SA" sz="4400" b="1" dirty="0">
              <a:solidFill>
                <a:srgbClr val="002060"/>
              </a:solidFill>
              <a:cs typeface="PT Bold Arch" pitchFamily="2" charset="-7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65</Words>
  <PresentationFormat>عرض على الشاشة (3:4)‏</PresentationFormat>
  <Paragraphs>24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التقنيات التربوية</vt:lpstr>
      <vt:lpstr>على اساس نظرية النظم</vt:lpstr>
      <vt:lpstr>عناصر النظام</vt:lpstr>
      <vt:lpstr>الشريحة 4</vt:lpstr>
      <vt:lpstr>مراحل تسميات التقنيات التربوية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التقنيات التربوية</dc:title>
  <dc:creator>ali</dc:creator>
  <cp:lastModifiedBy>ali</cp:lastModifiedBy>
  <cp:revision>11</cp:revision>
  <dcterms:created xsi:type="dcterms:W3CDTF">2011-03-29T20:01:01Z</dcterms:created>
  <dcterms:modified xsi:type="dcterms:W3CDTF">2011-04-03T17:03:03Z</dcterms:modified>
</cp:coreProperties>
</file>