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0083800" cy="7556500"/>
  <p:notesSz cx="10083800" cy="7556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2515"/>
            <a:ext cx="857123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1640"/>
            <a:ext cx="705866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79990" cy="7556500"/>
          </a:xfrm>
          <a:custGeom>
            <a:avLst/>
            <a:gdLst/>
            <a:ahLst/>
            <a:cxnLst/>
            <a:rect l="l" t="t" r="r" b="b"/>
            <a:pathLst>
              <a:path w="10079990" h="7556500">
                <a:moveTo>
                  <a:pt x="10079990" y="7556500"/>
                </a:moveTo>
                <a:lnTo>
                  <a:pt x="0" y="7556500"/>
                </a:lnTo>
                <a:lnTo>
                  <a:pt x="0" y="0"/>
                </a:lnTo>
                <a:lnTo>
                  <a:pt x="10079990" y="0"/>
                </a:lnTo>
                <a:lnTo>
                  <a:pt x="10079990" y="7556500"/>
                </a:lnTo>
                <a:close/>
              </a:path>
            </a:pathLst>
          </a:custGeom>
          <a:solidFill>
            <a:srgbClr val="00CC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99440" y="1569719"/>
            <a:ext cx="4285615" cy="396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270098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247640" y="1569719"/>
            <a:ext cx="3071495" cy="4709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00AD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11960" y="703580"/>
            <a:ext cx="6656705" cy="421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83869" y="2378709"/>
            <a:ext cx="9116060" cy="19456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28492" y="7027545"/>
            <a:ext cx="3226816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4190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60336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hyperlink" Target="http://hcmc.uvic.ca/clipart/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14.png"/><Relationship Id="rId4" Type="http://schemas.openxmlformats.org/officeDocument/2006/relationships/image" Target="../media/image7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9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05739" cy="2057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276860" cy="276860"/>
          </a:xfrm>
          <a:custGeom>
            <a:avLst/>
            <a:gdLst/>
            <a:ahLst/>
            <a:cxnLst/>
            <a:rect l="l" t="t" r="r" b="b"/>
            <a:pathLst>
              <a:path w="276860" h="276860">
                <a:moveTo>
                  <a:pt x="276295" y="0"/>
                </a:moveTo>
                <a:lnTo>
                  <a:pt x="205740" y="0"/>
                </a:lnTo>
                <a:lnTo>
                  <a:pt x="0" y="205740"/>
                </a:lnTo>
                <a:lnTo>
                  <a:pt x="0" y="276335"/>
                </a:lnTo>
                <a:lnTo>
                  <a:pt x="276295" y="0"/>
                </a:lnTo>
                <a:close/>
              </a:path>
            </a:pathLst>
          </a:custGeom>
          <a:solidFill>
            <a:srgbClr val="0101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0"/>
            <a:ext cx="345440" cy="345440"/>
          </a:xfrm>
          <a:custGeom>
            <a:avLst/>
            <a:gdLst/>
            <a:ahLst/>
            <a:cxnLst/>
            <a:rect l="l" t="t" r="r" b="b"/>
            <a:pathLst>
              <a:path w="345440" h="345440">
                <a:moveTo>
                  <a:pt x="345440" y="0"/>
                </a:moveTo>
                <a:lnTo>
                  <a:pt x="276295" y="0"/>
                </a:lnTo>
                <a:lnTo>
                  <a:pt x="0" y="276335"/>
                </a:lnTo>
                <a:lnTo>
                  <a:pt x="0" y="345440"/>
                </a:lnTo>
                <a:lnTo>
                  <a:pt x="345440" y="0"/>
                </a:lnTo>
                <a:close/>
              </a:path>
            </a:pathLst>
          </a:custGeom>
          <a:solidFill>
            <a:srgbClr val="0202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0"/>
            <a:ext cx="414020" cy="414020"/>
          </a:xfrm>
          <a:custGeom>
            <a:avLst/>
            <a:gdLst/>
            <a:ahLst/>
            <a:cxnLst/>
            <a:rect l="l" t="t" r="r" b="b"/>
            <a:pathLst>
              <a:path w="414020" h="414020">
                <a:moveTo>
                  <a:pt x="414020" y="0"/>
                </a:moveTo>
                <a:lnTo>
                  <a:pt x="345440" y="0"/>
                </a:lnTo>
                <a:lnTo>
                  <a:pt x="0" y="345440"/>
                </a:lnTo>
                <a:lnTo>
                  <a:pt x="0" y="414020"/>
                </a:lnTo>
                <a:lnTo>
                  <a:pt x="414020" y="0"/>
                </a:lnTo>
                <a:close/>
              </a:path>
            </a:pathLst>
          </a:custGeom>
          <a:solidFill>
            <a:srgbClr val="03038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82600" cy="482600"/>
          </a:xfrm>
          <a:custGeom>
            <a:avLst/>
            <a:gdLst/>
            <a:ahLst/>
            <a:cxnLst/>
            <a:rect l="l" t="t" r="r" b="b"/>
            <a:pathLst>
              <a:path w="482600" h="482600">
                <a:moveTo>
                  <a:pt x="482600" y="0"/>
                </a:moveTo>
                <a:lnTo>
                  <a:pt x="414020" y="0"/>
                </a:lnTo>
                <a:lnTo>
                  <a:pt x="0" y="414019"/>
                </a:lnTo>
                <a:lnTo>
                  <a:pt x="0" y="482600"/>
                </a:lnTo>
                <a:lnTo>
                  <a:pt x="482600" y="0"/>
                </a:lnTo>
                <a:close/>
              </a:path>
            </a:pathLst>
          </a:custGeom>
          <a:solidFill>
            <a:srgbClr val="04048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551180" cy="551180"/>
          </a:xfrm>
          <a:custGeom>
            <a:avLst/>
            <a:gdLst/>
            <a:ahLst/>
            <a:cxnLst/>
            <a:rect l="l" t="t" r="r" b="b"/>
            <a:pathLst>
              <a:path w="551180" h="551180">
                <a:moveTo>
                  <a:pt x="551179" y="0"/>
                </a:moveTo>
                <a:lnTo>
                  <a:pt x="482600" y="0"/>
                </a:lnTo>
                <a:lnTo>
                  <a:pt x="0" y="482600"/>
                </a:lnTo>
                <a:lnTo>
                  <a:pt x="0" y="551179"/>
                </a:lnTo>
                <a:lnTo>
                  <a:pt x="551179" y="0"/>
                </a:lnTo>
                <a:close/>
              </a:path>
            </a:pathLst>
          </a:custGeom>
          <a:solidFill>
            <a:srgbClr val="05058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0"/>
            <a:ext cx="622300" cy="622300"/>
          </a:xfrm>
          <a:custGeom>
            <a:avLst/>
            <a:gdLst/>
            <a:ahLst/>
            <a:cxnLst/>
            <a:rect l="l" t="t" r="r" b="b"/>
            <a:pathLst>
              <a:path w="622300" h="622300">
                <a:moveTo>
                  <a:pt x="622300" y="0"/>
                </a:moveTo>
                <a:lnTo>
                  <a:pt x="551179" y="0"/>
                </a:lnTo>
                <a:lnTo>
                  <a:pt x="0" y="551179"/>
                </a:lnTo>
                <a:lnTo>
                  <a:pt x="0" y="622300"/>
                </a:lnTo>
                <a:lnTo>
                  <a:pt x="622300" y="0"/>
                </a:lnTo>
                <a:close/>
              </a:path>
            </a:pathLst>
          </a:custGeom>
          <a:solidFill>
            <a:srgbClr val="06068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0" y="0"/>
            <a:ext cx="690880" cy="690880"/>
          </a:xfrm>
          <a:custGeom>
            <a:avLst/>
            <a:gdLst/>
            <a:ahLst/>
            <a:cxnLst/>
            <a:rect l="l" t="t" r="r" b="b"/>
            <a:pathLst>
              <a:path w="690880" h="690880">
                <a:moveTo>
                  <a:pt x="690879" y="0"/>
                </a:moveTo>
                <a:lnTo>
                  <a:pt x="622300" y="0"/>
                </a:lnTo>
                <a:lnTo>
                  <a:pt x="0" y="622300"/>
                </a:lnTo>
                <a:lnTo>
                  <a:pt x="0" y="690879"/>
                </a:lnTo>
                <a:lnTo>
                  <a:pt x="690879" y="0"/>
                </a:lnTo>
                <a:close/>
              </a:path>
            </a:pathLst>
          </a:custGeom>
          <a:solidFill>
            <a:srgbClr val="07078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0" y="0"/>
            <a:ext cx="759460" cy="759460"/>
          </a:xfrm>
          <a:custGeom>
            <a:avLst/>
            <a:gdLst/>
            <a:ahLst/>
            <a:cxnLst/>
            <a:rect l="l" t="t" r="r" b="b"/>
            <a:pathLst>
              <a:path w="759460" h="759460">
                <a:moveTo>
                  <a:pt x="759460" y="0"/>
                </a:moveTo>
                <a:lnTo>
                  <a:pt x="690879" y="0"/>
                </a:lnTo>
                <a:lnTo>
                  <a:pt x="0" y="690879"/>
                </a:lnTo>
                <a:lnTo>
                  <a:pt x="0" y="759459"/>
                </a:lnTo>
                <a:lnTo>
                  <a:pt x="759460" y="0"/>
                </a:lnTo>
                <a:close/>
              </a:path>
            </a:pathLst>
          </a:custGeom>
          <a:solidFill>
            <a:srgbClr val="08088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0" y="0"/>
            <a:ext cx="828040" cy="828040"/>
          </a:xfrm>
          <a:custGeom>
            <a:avLst/>
            <a:gdLst/>
            <a:ahLst/>
            <a:cxnLst/>
            <a:rect l="l" t="t" r="r" b="b"/>
            <a:pathLst>
              <a:path w="828040" h="828040">
                <a:moveTo>
                  <a:pt x="828039" y="0"/>
                </a:moveTo>
                <a:lnTo>
                  <a:pt x="759460" y="0"/>
                </a:lnTo>
                <a:lnTo>
                  <a:pt x="0" y="759459"/>
                </a:lnTo>
                <a:lnTo>
                  <a:pt x="0" y="828040"/>
                </a:lnTo>
                <a:lnTo>
                  <a:pt x="828039" y="0"/>
                </a:lnTo>
                <a:close/>
              </a:path>
            </a:pathLst>
          </a:custGeom>
          <a:solidFill>
            <a:srgbClr val="09098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0" y="0"/>
            <a:ext cx="897890" cy="897890"/>
          </a:xfrm>
          <a:custGeom>
            <a:avLst/>
            <a:gdLst/>
            <a:ahLst/>
            <a:cxnLst/>
            <a:rect l="l" t="t" r="r" b="b"/>
            <a:pathLst>
              <a:path w="897890" h="897890">
                <a:moveTo>
                  <a:pt x="897889" y="0"/>
                </a:moveTo>
                <a:lnTo>
                  <a:pt x="828040" y="0"/>
                </a:lnTo>
                <a:lnTo>
                  <a:pt x="0" y="828040"/>
                </a:lnTo>
                <a:lnTo>
                  <a:pt x="0" y="897890"/>
                </a:lnTo>
                <a:lnTo>
                  <a:pt x="897889" y="0"/>
                </a:lnTo>
                <a:close/>
              </a:path>
            </a:pathLst>
          </a:custGeom>
          <a:solidFill>
            <a:srgbClr val="0A0A8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0" y="0"/>
            <a:ext cx="967740" cy="967740"/>
          </a:xfrm>
          <a:custGeom>
            <a:avLst/>
            <a:gdLst/>
            <a:ahLst/>
            <a:cxnLst/>
            <a:rect l="l" t="t" r="r" b="b"/>
            <a:pathLst>
              <a:path w="967740" h="967740">
                <a:moveTo>
                  <a:pt x="967739" y="0"/>
                </a:moveTo>
                <a:lnTo>
                  <a:pt x="897889" y="0"/>
                </a:lnTo>
                <a:lnTo>
                  <a:pt x="0" y="897890"/>
                </a:lnTo>
                <a:lnTo>
                  <a:pt x="0" y="967739"/>
                </a:lnTo>
                <a:lnTo>
                  <a:pt x="967739" y="0"/>
                </a:lnTo>
                <a:close/>
              </a:path>
            </a:pathLst>
          </a:custGeom>
          <a:solidFill>
            <a:srgbClr val="0B0B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0" y="0"/>
            <a:ext cx="1036319" cy="1036319"/>
          </a:xfrm>
          <a:custGeom>
            <a:avLst/>
            <a:gdLst/>
            <a:ahLst/>
            <a:cxnLst/>
            <a:rect l="l" t="t" r="r" b="b"/>
            <a:pathLst>
              <a:path w="1036319" h="1036319">
                <a:moveTo>
                  <a:pt x="1036320" y="0"/>
                </a:moveTo>
                <a:lnTo>
                  <a:pt x="967740" y="0"/>
                </a:lnTo>
                <a:lnTo>
                  <a:pt x="0" y="967740"/>
                </a:lnTo>
                <a:lnTo>
                  <a:pt x="0" y="1036320"/>
                </a:lnTo>
                <a:lnTo>
                  <a:pt x="1036320" y="0"/>
                </a:lnTo>
                <a:close/>
              </a:path>
            </a:pathLst>
          </a:custGeom>
          <a:solidFill>
            <a:srgbClr val="0C0C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0" y="0"/>
            <a:ext cx="1104900" cy="1104900"/>
          </a:xfrm>
          <a:custGeom>
            <a:avLst/>
            <a:gdLst/>
            <a:ahLst/>
            <a:cxnLst/>
            <a:rect l="l" t="t" r="r" b="b"/>
            <a:pathLst>
              <a:path w="1104900" h="1104900">
                <a:moveTo>
                  <a:pt x="1104900" y="0"/>
                </a:moveTo>
                <a:lnTo>
                  <a:pt x="1036320" y="0"/>
                </a:lnTo>
                <a:lnTo>
                  <a:pt x="0" y="1036319"/>
                </a:lnTo>
                <a:lnTo>
                  <a:pt x="0" y="1104900"/>
                </a:lnTo>
                <a:lnTo>
                  <a:pt x="1104900" y="0"/>
                </a:lnTo>
                <a:close/>
              </a:path>
            </a:pathLst>
          </a:custGeom>
          <a:solidFill>
            <a:srgbClr val="0D0D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0" y="0"/>
            <a:ext cx="1176020" cy="1176020"/>
          </a:xfrm>
          <a:custGeom>
            <a:avLst/>
            <a:gdLst/>
            <a:ahLst/>
            <a:cxnLst/>
            <a:rect l="l" t="t" r="r" b="b"/>
            <a:pathLst>
              <a:path w="1176020" h="1176020">
                <a:moveTo>
                  <a:pt x="1176019" y="0"/>
                </a:moveTo>
                <a:lnTo>
                  <a:pt x="1104900" y="0"/>
                </a:lnTo>
                <a:lnTo>
                  <a:pt x="0" y="1104900"/>
                </a:lnTo>
                <a:lnTo>
                  <a:pt x="0" y="1176019"/>
                </a:lnTo>
                <a:lnTo>
                  <a:pt x="1176019" y="0"/>
                </a:lnTo>
                <a:close/>
              </a:path>
            </a:pathLst>
          </a:custGeom>
          <a:solidFill>
            <a:srgbClr val="0E0E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0" y="0"/>
            <a:ext cx="1244600" cy="1244600"/>
          </a:xfrm>
          <a:custGeom>
            <a:avLst/>
            <a:gdLst/>
            <a:ahLst/>
            <a:cxnLst/>
            <a:rect l="l" t="t" r="r" b="b"/>
            <a:pathLst>
              <a:path w="1244600" h="1244600">
                <a:moveTo>
                  <a:pt x="1244600" y="0"/>
                </a:moveTo>
                <a:lnTo>
                  <a:pt x="1176020" y="0"/>
                </a:lnTo>
                <a:lnTo>
                  <a:pt x="0" y="1176020"/>
                </a:lnTo>
                <a:lnTo>
                  <a:pt x="0" y="1244600"/>
                </a:lnTo>
                <a:lnTo>
                  <a:pt x="1244600" y="0"/>
                </a:lnTo>
                <a:close/>
              </a:path>
            </a:pathLst>
          </a:custGeom>
          <a:solidFill>
            <a:srgbClr val="0F0F8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0" y="0"/>
            <a:ext cx="1313180" cy="1313180"/>
          </a:xfrm>
          <a:custGeom>
            <a:avLst/>
            <a:gdLst/>
            <a:ahLst/>
            <a:cxnLst/>
            <a:rect l="l" t="t" r="r" b="b"/>
            <a:pathLst>
              <a:path w="1313180" h="1313180">
                <a:moveTo>
                  <a:pt x="1313179" y="0"/>
                </a:moveTo>
                <a:lnTo>
                  <a:pt x="1244600" y="0"/>
                </a:lnTo>
                <a:lnTo>
                  <a:pt x="0" y="1244600"/>
                </a:lnTo>
                <a:lnTo>
                  <a:pt x="0" y="1313179"/>
                </a:lnTo>
                <a:lnTo>
                  <a:pt x="1313179" y="0"/>
                </a:lnTo>
                <a:close/>
              </a:path>
            </a:pathLst>
          </a:custGeom>
          <a:solidFill>
            <a:srgbClr val="10108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0" y="0"/>
            <a:ext cx="1383030" cy="1383030"/>
          </a:xfrm>
          <a:custGeom>
            <a:avLst/>
            <a:gdLst/>
            <a:ahLst/>
            <a:cxnLst/>
            <a:rect l="l" t="t" r="r" b="b"/>
            <a:pathLst>
              <a:path w="1383030" h="1383030">
                <a:moveTo>
                  <a:pt x="1383029" y="0"/>
                </a:moveTo>
                <a:lnTo>
                  <a:pt x="1313179" y="0"/>
                </a:lnTo>
                <a:lnTo>
                  <a:pt x="0" y="1313179"/>
                </a:lnTo>
                <a:lnTo>
                  <a:pt x="0" y="1383030"/>
                </a:lnTo>
                <a:lnTo>
                  <a:pt x="1383029" y="0"/>
                </a:lnTo>
                <a:close/>
              </a:path>
            </a:pathLst>
          </a:custGeom>
          <a:solidFill>
            <a:srgbClr val="11118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0" y="0"/>
            <a:ext cx="1451610" cy="1451610"/>
          </a:xfrm>
          <a:custGeom>
            <a:avLst/>
            <a:gdLst/>
            <a:ahLst/>
            <a:cxnLst/>
            <a:rect l="l" t="t" r="r" b="b"/>
            <a:pathLst>
              <a:path w="1451610" h="1451610">
                <a:moveTo>
                  <a:pt x="1451610" y="0"/>
                </a:moveTo>
                <a:lnTo>
                  <a:pt x="1383029" y="0"/>
                </a:lnTo>
                <a:lnTo>
                  <a:pt x="0" y="1383029"/>
                </a:lnTo>
                <a:lnTo>
                  <a:pt x="0" y="1451610"/>
                </a:lnTo>
                <a:lnTo>
                  <a:pt x="1451610" y="0"/>
                </a:lnTo>
                <a:close/>
              </a:path>
            </a:pathLst>
          </a:custGeom>
          <a:solidFill>
            <a:srgbClr val="12128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0" y="0"/>
            <a:ext cx="1521460" cy="1521460"/>
          </a:xfrm>
          <a:custGeom>
            <a:avLst/>
            <a:gdLst/>
            <a:ahLst/>
            <a:cxnLst/>
            <a:rect l="l" t="t" r="r" b="b"/>
            <a:pathLst>
              <a:path w="1521460" h="1521460">
                <a:moveTo>
                  <a:pt x="1521460" y="0"/>
                </a:moveTo>
                <a:lnTo>
                  <a:pt x="1451610" y="0"/>
                </a:lnTo>
                <a:lnTo>
                  <a:pt x="0" y="1451610"/>
                </a:lnTo>
                <a:lnTo>
                  <a:pt x="0" y="1521460"/>
                </a:lnTo>
                <a:lnTo>
                  <a:pt x="1521460" y="0"/>
                </a:lnTo>
                <a:close/>
              </a:path>
            </a:pathLst>
          </a:custGeom>
          <a:solidFill>
            <a:srgbClr val="13138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0" y="0"/>
            <a:ext cx="1590040" cy="1590040"/>
          </a:xfrm>
          <a:custGeom>
            <a:avLst/>
            <a:gdLst/>
            <a:ahLst/>
            <a:cxnLst/>
            <a:rect l="l" t="t" r="r" b="b"/>
            <a:pathLst>
              <a:path w="1590040" h="1590040">
                <a:moveTo>
                  <a:pt x="1590039" y="0"/>
                </a:moveTo>
                <a:lnTo>
                  <a:pt x="1521459" y="0"/>
                </a:lnTo>
                <a:lnTo>
                  <a:pt x="0" y="1521459"/>
                </a:lnTo>
                <a:lnTo>
                  <a:pt x="0" y="1590039"/>
                </a:lnTo>
                <a:lnTo>
                  <a:pt x="1590039" y="0"/>
                </a:lnTo>
                <a:close/>
              </a:path>
            </a:pathLst>
          </a:custGeom>
          <a:solidFill>
            <a:srgbClr val="14148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0" y="0"/>
            <a:ext cx="1658620" cy="1658620"/>
          </a:xfrm>
          <a:custGeom>
            <a:avLst/>
            <a:gdLst/>
            <a:ahLst/>
            <a:cxnLst/>
            <a:rect l="l" t="t" r="r" b="b"/>
            <a:pathLst>
              <a:path w="1658620" h="1658620">
                <a:moveTo>
                  <a:pt x="1658619" y="0"/>
                </a:moveTo>
                <a:lnTo>
                  <a:pt x="1590040" y="0"/>
                </a:lnTo>
                <a:lnTo>
                  <a:pt x="0" y="1590040"/>
                </a:lnTo>
                <a:lnTo>
                  <a:pt x="0" y="1658619"/>
                </a:lnTo>
                <a:lnTo>
                  <a:pt x="1658619" y="0"/>
                </a:lnTo>
                <a:close/>
              </a:path>
            </a:pathLst>
          </a:custGeom>
          <a:solidFill>
            <a:srgbClr val="1515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0" y="0"/>
            <a:ext cx="1729739" cy="1729739"/>
          </a:xfrm>
          <a:custGeom>
            <a:avLst/>
            <a:gdLst/>
            <a:ahLst/>
            <a:cxnLst/>
            <a:rect l="l" t="t" r="r" b="b"/>
            <a:pathLst>
              <a:path w="1729739" h="1729739">
                <a:moveTo>
                  <a:pt x="1729740" y="0"/>
                </a:moveTo>
                <a:lnTo>
                  <a:pt x="1658620" y="0"/>
                </a:lnTo>
                <a:lnTo>
                  <a:pt x="0" y="1658620"/>
                </a:lnTo>
                <a:lnTo>
                  <a:pt x="0" y="1729740"/>
                </a:lnTo>
                <a:lnTo>
                  <a:pt x="1729740" y="0"/>
                </a:lnTo>
                <a:close/>
              </a:path>
            </a:pathLst>
          </a:custGeom>
          <a:solidFill>
            <a:srgbClr val="1616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0" y="0"/>
            <a:ext cx="1798320" cy="1798320"/>
          </a:xfrm>
          <a:custGeom>
            <a:avLst/>
            <a:gdLst/>
            <a:ahLst/>
            <a:cxnLst/>
            <a:rect l="l" t="t" r="r" b="b"/>
            <a:pathLst>
              <a:path w="1798320" h="1798320">
                <a:moveTo>
                  <a:pt x="1798320" y="0"/>
                </a:moveTo>
                <a:lnTo>
                  <a:pt x="1729740" y="0"/>
                </a:lnTo>
                <a:lnTo>
                  <a:pt x="0" y="1729740"/>
                </a:lnTo>
                <a:lnTo>
                  <a:pt x="0" y="1798320"/>
                </a:lnTo>
                <a:lnTo>
                  <a:pt x="1798320" y="0"/>
                </a:lnTo>
                <a:close/>
              </a:path>
            </a:pathLst>
          </a:custGeom>
          <a:solidFill>
            <a:srgbClr val="17178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0" y="0"/>
            <a:ext cx="1866900" cy="1866900"/>
          </a:xfrm>
          <a:custGeom>
            <a:avLst/>
            <a:gdLst/>
            <a:ahLst/>
            <a:cxnLst/>
            <a:rect l="l" t="t" r="r" b="b"/>
            <a:pathLst>
              <a:path w="1866900" h="1866900">
                <a:moveTo>
                  <a:pt x="1866900" y="0"/>
                </a:moveTo>
                <a:lnTo>
                  <a:pt x="1798320" y="0"/>
                </a:lnTo>
                <a:lnTo>
                  <a:pt x="0" y="1798319"/>
                </a:lnTo>
                <a:lnTo>
                  <a:pt x="0" y="1866900"/>
                </a:lnTo>
                <a:lnTo>
                  <a:pt x="1866900" y="0"/>
                </a:lnTo>
                <a:close/>
              </a:path>
            </a:pathLst>
          </a:custGeom>
          <a:solidFill>
            <a:srgbClr val="18188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0" y="0"/>
            <a:ext cx="1935480" cy="1935480"/>
          </a:xfrm>
          <a:custGeom>
            <a:avLst/>
            <a:gdLst/>
            <a:ahLst/>
            <a:cxnLst/>
            <a:rect l="l" t="t" r="r" b="b"/>
            <a:pathLst>
              <a:path w="1935480" h="1935480">
                <a:moveTo>
                  <a:pt x="1935479" y="0"/>
                </a:moveTo>
                <a:lnTo>
                  <a:pt x="1866900" y="0"/>
                </a:lnTo>
                <a:lnTo>
                  <a:pt x="0" y="1866900"/>
                </a:lnTo>
                <a:lnTo>
                  <a:pt x="0" y="1935479"/>
                </a:lnTo>
                <a:lnTo>
                  <a:pt x="1935479" y="0"/>
                </a:lnTo>
                <a:close/>
              </a:path>
            </a:pathLst>
          </a:custGeom>
          <a:solidFill>
            <a:srgbClr val="19198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0" y="0"/>
            <a:ext cx="2005330" cy="2005330"/>
          </a:xfrm>
          <a:custGeom>
            <a:avLst/>
            <a:gdLst/>
            <a:ahLst/>
            <a:cxnLst/>
            <a:rect l="l" t="t" r="r" b="b"/>
            <a:pathLst>
              <a:path w="2005330" h="2005330">
                <a:moveTo>
                  <a:pt x="2005330" y="0"/>
                </a:moveTo>
                <a:lnTo>
                  <a:pt x="1935479" y="0"/>
                </a:lnTo>
                <a:lnTo>
                  <a:pt x="0" y="1935479"/>
                </a:lnTo>
                <a:lnTo>
                  <a:pt x="0" y="2005330"/>
                </a:lnTo>
                <a:lnTo>
                  <a:pt x="2005330" y="0"/>
                </a:lnTo>
                <a:close/>
              </a:path>
            </a:pathLst>
          </a:custGeom>
          <a:solidFill>
            <a:srgbClr val="1A1A8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0" y="0"/>
            <a:ext cx="2075180" cy="2075180"/>
          </a:xfrm>
          <a:custGeom>
            <a:avLst/>
            <a:gdLst/>
            <a:ahLst/>
            <a:cxnLst/>
            <a:rect l="l" t="t" r="r" b="b"/>
            <a:pathLst>
              <a:path w="2075180" h="2075180">
                <a:moveTo>
                  <a:pt x="2075179" y="0"/>
                </a:moveTo>
                <a:lnTo>
                  <a:pt x="2005329" y="0"/>
                </a:lnTo>
                <a:lnTo>
                  <a:pt x="0" y="2005329"/>
                </a:lnTo>
                <a:lnTo>
                  <a:pt x="0" y="2075179"/>
                </a:lnTo>
                <a:lnTo>
                  <a:pt x="2075179" y="0"/>
                </a:lnTo>
                <a:close/>
              </a:path>
            </a:pathLst>
          </a:custGeom>
          <a:solidFill>
            <a:srgbClr val="1B1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0" y="0"/>
            <a:ext cx="2143760" cy="2143760"/>
          </a:xfrm>
          <a:custGeom>
            <a:avLst/>
            <a:gdLst/>
            <a:ahLst/>
            <a:cxnLst/>
            <a:rect l="l" t="t" r="r" b="b"/>
            <a:pathLst>
              <a:path w="2143760" h="2143760">
                <a:moveTo>
                  <a:pt x="2143760" y="0"/>
                </a:moveTo>
                <a:lnTo>
                  <a:pt x="2075180" y="0"/>
                </a:lnTo>
                <a:lnTo>
                  <a:pt x="0" y="2075179"/>
                </a:lnTo>
                <a:lnTo>
                  <a:pt x="0" y="2143760"/>
                </a:lnTo>
                <a:lnTo>
                  <a:pt x="2143760" y="0"/>
                </a:lnTo>
                <a:close/>
              </a:path>
            </a:pathLst>
          </a:custGeom>
          <a:solidFill>
            <a:srgbClr val="1C1C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0" y="0"/>
            <a:ext cx="2212340" cy="2212340"/>
          </a:xfrm>
          <a:custGeom>
            <a:avLst/>
            <a:gdLst/>
            <a:ahLst/>
            <a:cxnLst/>
            <a:rect l="l" t="t" r="r" b="b"/>
            <a:pathLst>
              <a:path w="2212340" h="2212340">
                <a:moveTo>
                  <a:pt x="2212340" y="0"/>
                </a:moveTo>
                <a:lnTo>
                  <a:pt x="2143760" y="0"/>
                </a:lnTo>
                <a:lnTo>
                  <a:pt x="0" y="2143759"/>
                </a:lnTo>
                <a:lnTo>
                  <a:pt x="0" y="2212340"/>
                </a:lnTo>
                <a:lnTo>
                  <a:pt x="2212340" y="0"/>
                </a:lnTo>
                <a:close/>
              </a:path>
            </a:pathLst>
          </a:custGeom>
          <a:solidFill>
            <a:srgbClr val="1D1D8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0" y="0"/>
            <a:ext cx="2280920" cy="2280920"/>
          </a:xfrm>
          <a:custGeom>
            <a:avLst/>
            <a:gdLst/>
            <a:ahLst/>
            <a:cxnLst/>
            <a:rect l="l" t="t" r="r" b="b"/>
            <a:pathLst>
              <a:path w="2280920" h="2280920">
                <a:moveTo>
                  <a:pt x="2280919" y="0"/>
                </a:moveTo>
                <a:lnTo>
                  <a:pt x="2212340" y="0"/>
                </a:lnTo>
                <a:lnTo>
                  <a:pt x="0" y="2212340"/>
                </a:lnTo>
                <a:lnTo>
                  <a:pt x="0" y="2280919"/>
                </a:lnTo>
                <a:lnTo>
                  <a:pt x="2280919" y="0"/>
                </a:lnTo>
                <a:close/>
              </a:path>
            </a:pathLst>
          </a:custGeom>
          <a:solidFill>
            <a:srgbClr val="1E1E8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0" y="0"/>
            <a:ext cx="2351405" cy="2352040"/>
          </a:xfrm>
          <a:custGeom>
            <a:avLst/>
            <a:gdLst/>
            <a:ahLst/>
            <a:cxnLst/>
            <a:rect l="l" t="t" r="r" b="b"/>
            <a:pathLst>
              <a:path w="2351405" h="2352040">
                <a:moveTo>
                  <a:pt x="2351326" y="0"/>
                </a:moveTo>
                <a:lnTo>
                  <a:pt x="2280920" y="0"/>
                </a:lnTo>
                <a:lnTo>
                  <a:pt x="0" y="2280920"/>
                </a:lnTo>
                <a:lnTo>
                  <a:pt x="0" y="2351664"/>
                </a:lnTo>
                <a:lnTo>
                  <a:pt x="2351326" y="0"/>
                </a:lnTo>
                <a:close/>
              </a:path>
            </a:pathLst>
          </a:custGeom>
          <a:solidFill>
            <a:srgbClr val="1F1F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0" y="0"/>
            <a:ext cx="2420620" cy="2420620"/>
          </a:xfrm>
          <a:custGeom>
            <a:avLst/>
            <a:gdLst/>
            <a:ahLst/>
            <a:cxnLst/>
            <a:rect l="l" t="t" r="r" b="b"/>
            <a:pathLst>
              <a:path w="2420620" h="2420620">
                <a:moveTo>
                  <a:pt x="2420619" y="0"/>
                </a:moveTo>
                <a:lnTo>
                  <a:pt x="2351326" y="0"/>
                </a:lnTo>
                <a:lnTo>
                  <a:pt x="0" y="2351664"/>
                </a:lnTo>
                <a:lnTo>
                  <a:pt x="0" y="2420619"/>
                </a:lnTo>
                <a:lnTo>
                  <a:pt x="2420619" y="0"/>
                </a:lnTo>
                <a:close/>
              </a:path>
            </a:pathLst>
          </a:custGeom>
          <a:solidFill>
            <a:srgbClr val="2020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0" y="0"/>
            <a:ext cx="2489200" cy="2489200"/>
          </a:xfrm>
          <a:custGeom>
            <a:avLst/>
            <a:gdLst/>
            <a:ahLst/>
            <a:cxnLst/>
            <a:rect l="l" t="t" r="r" b="b"/>
            <a:pathLst>
              <a:path w="2489200" h="2489200">
                <a:moveTo>
                  <a:pt x="2489200" y="0"/>
                </a:moveTo>
                <a:lnTo>
                  <a:pt x="2420619" y="0"/>
                </a:lnTo>
                <a:lnTo>
                  <a:pt x="0" y="2420620"/>
                </a:lnTo>
                <a:lnTo>
                  <a:pt x="0" y="2489200"/>
                </a:lnTo>
                <a:lnTo>
                  <a:pt x="2489200" y="0"/>
                </a:lnTo>
                <a:close/>
              </a:path>
            </a:pathLst>
          </a:custGeom>
          <a:solidFill>
            <a:srgbClr val="21219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0" y="0"/>
            <a:ext cx="2559050" cy="2558415"/>
          </a:xfrm>
          <a:custGeom>
            <a:avLst/>
            <a:gdLst/>
            <a:ahLst/>
            <a:cxnLst/>
            <a:rect l="l" t="t" r="r" b="b"/>
            <a:pathLst>
              <a:path w="2559050" h="2558415">
                <a:moveTo>
                  <a:pt x="2558508" y="0"/>
                </a:moveTo>
                <a:lnTo>
                  <a:pt x="2489200" y="0"/>
                </a:lnTo>
                <a:lnTo>
                  <a:pt x="0" y="2489200"/>
                </a:lnTo>
                <a:lnTo>
                  <a:pt x="0" y="2558140"/>
                </a:lnTo>
                <a:lnTo>
                  <a:pt x="2558508" y="0"/>
                </a:lnTo>
                <a:close/>
              </a:path>
            </a:pathLst>
          </a:custGeom>
          <a:solidFill>
            <a:srgbClr val="22229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0" y="0"/>
            <a:ext cx="2628900" cy="2628900"/>
          </a:xfrm>
          <a:custGeom>
            <a:avLst/>
            <a:gdLst/>
            <a:ahLst/>
            <a:cxnLst/>
            <a:rect l="l" t="t" r="r" b="b"/>
            <a:pathLst>
              <a:path w="2628900" h="2628900">
                <a:moveTo>
                  <a:pt x="2628900" y="0"/>
                </a:moveTo>
                <a:lnTo>
                  <a:pt x="2558508" y="0"/>
                </a:lnTo>
                <a:lnTo>
                  <a:pt x="0" y="2558140"/>
                </a:lnTo>
                <a:lnTo>
                  <a:pt x="0" y="2628900"/>
                </a:lnTo>
                <a:lnTo>
                  <a:pt x="2628900" y="0"/>
                </a:lnTo>
                <a:close/>
              </a:path>
            </a:pathLst>
          </a:custGeom>
          <a:solidFill>
            <a:srgbClr val="23239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0" y="0"/>
            <a:ext cx="2697480" cy="2697480"/>
          </a:xfrm>
          <a:custGeom>
            <a:avLst/>
            <a:gdLst/>
            <a:ahLst/>
            <a:cxnLst/>
            <a:rect l="l" t="t" r="r" b="b"/>
            <a:pathLst>
              <a:path w="2697480" h="2697480">
                <a:moveTo>
                  <a:pt x="2697479" y="0"/>
                </a:moveTo>
                <a:lnTo>
                  <a:pt x="2628900" y="0"/>
                </a:lnTo>
                <a:lnTo>
                  <a:pt x="0" y="2628900"/>
                </a:lnTo>
                <a:lnTo>
                  <a:pt x="0" y="2697479"/>
                </a:lnTo>
                <a:lnTo>
                  <a:pt x="2697479" y="0"/>
                </a:lnTo>
                <a:close/>
              </a:path>
            </a:pathLst>
          </a:custGeom>
          <a:solidFill>
            <a:srgbClr val="24249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0" y="0"/>
            <a:ext cx="2766060" cy="2766060"/>
          </a:xfrm>
          <a:custGeom>
            <a:avLst/>
            <a:gdLst/>
            <a:ahLst/>
            <a:cxnLst/>
            <a:rect l="l" t="t" r="r" b="b"/>
            <a:pathLst>
              <a:path w="2766060" h="2766060">
                <a:moveTo>
                  <a:pt x="2766060" y="0"/>
                </a:moveTo>
                <a:lnTo>
                  <a:pt x="2697479" y="0"/>
                </a:lnTo>
                <a:lnTo>
                  <a:pt x="0" y="2697479"/>
                </a:lnTo>
                <a:lnTo>
                  <a:pt x="0" y="2766060"/>
                </a:lnTo>
                <a:lnTo>
                  <a:pt x="2766060" y="0"/>
                </a:lnTo>
                <a:close/>
              </a:path>
            </a:pathLst>
          </a:custGeom>
          <a:solidFill>
            <a:srgbClr val="25259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0" y="0"/>
            <a:ext cx="2834640" cy="2834640"/>
          </a:xfrm>
          <a:custGeom>
            <a:avLst/>
            <a:gdLst/>
            <a:ahLst/>
            <a:cxnLst/>
            <a:rect l="l" t="t" r="r" b="b"/>
            <a:pathLst>
              <a:path w="2834640" h="2834640">
                <a:moveTo>
                  <a:pt x="2834640" y="0"/>
                </a:moveTo>
                <a:lnTo>
                  <a:pt x="2766060" y="0"/>
                </a:lnTo>
                <a:lnTo>
                  <a:pt x="0" y="2766060"/>
                </a:lnTo>
                <a:lnTo>
                  <a:pt x="0" y="2834639"/>
                </a:lnTo>
                <a:lnTo>
                  <a:pt x="2834640" y="0"/>
                </a:lnTo>
                <a:close/>
              </a:path>
            </a:pathLst>
          </a:custGeom>
          <a:solidFill>
            <a:srgbClr val="26269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0" y="0"/>
            <a:ext cx="2904490" cy="2904490"/>
          </a:xfrm>
          <a:custGeom>
            <a:avLst/>
            <a:gdLst/>
            <a:ahLst/>
            <a:cxnLst/>
            <a:rect l="l" t="t" r="r" b="b"/>
            <a:pathLst>
              <a:path w="2904490" h="2904490">
                <a:moveTo>
                  <a:pt x="2904490" y="0"/>
                </a:moveTo>
                <a:lnTo>
                  <a:pt x="2834640" y="0"/>
                </a:lnTo>
                <a:lnTo>
                  <a:pt x="0" y="2834640"/>
                </a:lnTo>
                <a:lnTo>
                  <a:pt x="0" y="2904490"/>
                </a:lnTo>
                <a:lnTo>
                  <a:pt x="2904490" y="0"/>
                </a:lnTo>
                <a:close/>
              </a:path>
            </a:pathLst>
          </a:custGeom>
          <a:solidFill>
            <a:srgbClr val="2727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0" y="0"/>
            <a:ext cx="2974340" cy="2974340"/>
          </a:xfrm>
          <a:custGeom>
            <a:avLst/>
            <a:gdLst/>
            <a:ahLst/>
            <a:cxnLst/>
            <a:rect l="l" t="t" r="r" b="b"/>
            <a:pathLst>
              <a:path w="2974340" h="2974340">
                <a:moveTo>
                  <a:pt x="2974340" y="0"/>
                </a:moveTo>
                <a:lnTo>
                  <a:pt x="2904490" y="0"/>
                </a:lnTo>
                <a:lnTo>
                  <a:pt x="0" y="2904490"/>
                </a:lnTo>
                <a:lnTo>
                  <a:pt x="0" y="2974339"/>
                </a:lnTo>
                <a:lnTo>
                  <a:pt x="2974340" y="0"/>
                </a:lnTo>
                <a:close/>
              </a:path>
            </a:pathLst>
          </a:custGeom>
          <a:solidFill>
            <a:srgbClr val="2828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0" y="0"/>
            <a:ext cx="3042920" cy="3042920"/>
          </a:xfrm>
          <a:custGeom>
            <a:avLst/>
            <a:gdLst/>
            <a:ahLst/>
            <a:cxnLst/>
            <a:rect l="l" t="t" r="r" b="b"/>
            <a:pathLst>
              <a:path w="3042920" h="3042920">
                <a:moveTo>
                  <a:pt x="3042920" y="0"/>
                </a:moveTo>
                <a:lnTo>
                  <a:pt x="2974340" y="0"/>
                </a:lnTo>
                <a:lnTo>
                  <a:pt x="0" y="2974340"/>
                </a:lnTo>
                <a:lnTo>
                  <a:pt x="0" y="3042920"/>
                </a:lnTo>
                <a:lnTo>
                  <a:pt x="3042920" y="0"/>
                </a:lnTo>
                <a:close/>
              </a:path>
            </a:pathLst>
          </a:custGeom>
          <a:solidFill>
            <a:srgbClr val="29299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0" y="0"/>
            <a:ext cx="3111500" cy="3111500"/>
          </a:xfrm>
          <a:custGeom>
            <a:avLst/>
            <a:gdLst/>
            <a:ahLst/>
            <a:cxnLst/>
            <a:rect l="l" t="t" r="r" b="b"/>
            <a:pathLst>
              <a:path w="3111500" h="3111500">
                <a:moveTo>
                  <a:pt x="3111499" y="0"/>
                </a:moveTo>
                <a:lnTo>
                  <a:pt x="3042920" y="0"/>
                </a:lnTo>
                <a:lnTo>
                  <a:pt x="0" y="3042920"/>
                </a:lnTo>
                <a:lnTo>
                  <a:pt x="0" y="3111500"/>
                </a:lnTo>
                <a:lnTo>
                  <a:pt x="3111499" y="0"/>
                </a:lnTo>
                <a:close/>
              </a:path>
            </a:pathLst>
          </a:custGeom>
          <a:solidFill>
            <a:srgbClr val="2A2A9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0" y="0"/>
            <a:ext cx="3182620" cy="3182620"/>
          </a:xfrm>
          <a:custGeom>
            <a:avLst/>
            <a:gdLst/>
            <a:ahLst/>
            <a:cxnLst/>
            <a:rect l="l" t="t" r="r" b="b"/>
            <a:pathLst>
              <a:path w="3182620" h="3182620">
                <a:moveTo>
                  <a:pt x="3182620" y="0"/>
                </a:moveTo>
                <a:lnTo>
                  <a:pt x="3111500" y="0"/>
                </a:lnTo>
                <a:lnTo>
                  <a:pt x="0" y="3111500"/>
                </a:lnTo>
                <a:lnTo>
                  <a:pt x="0" y="3182620"/>
                </a:lnTo>
                <a:lnTo>
                  <a:pt x="3182620" y="0"/>
                </a:lnTo>
                <a:close/>
              </a:path>
            </a:pathLst>
          </a:custGeom>
          <a:solidFill>
            <a:srgbClr val="2B2B9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0" y="0"/>
            <a:ext cx="3251200" cy="3251200"/>
          </a:xfrm>
          <a:custGeom>
            <a:avLst/>
            <a:gdLst/>
            <a:ahLst/>
            <a:cxnLst/>
            <a:rect l="l" t="t" r="r" b="b"/>
            <a:pathLst>
              <a:path w="3251200" h="3251200">
                <a:moveTo>
                  <a:pt x="3251200" y="0"/>
                </a:moveTo>
                <a:lnTo>
                  <a:pt x="3182619" y="0"/>
                </a:lnTo>
                <a:lnTo>
                  <a:pt x="0" y="3182620"/>
                </a:lnTo>
                <a:lnTo>
                  <a:pt x="0" y="3251200"/>
                </a:lnTo>
                <a:lnTo>
                  <a:pt x="3251200" y="0"/>
                </a:lnTo>
                <a:close/>
              </a:path>
            </a:pathLst>
          </a:custGeom>
          <a:solidFill>
            <a:srgbClr val="2C2C9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0" y="0"/>
            <a:ext cx="3319779" cy="3319779"/>
          </a:xfrm>
          <a:custGeom>
            <a:avLst/>
            <a:gdLst/>
            <a:ahLst/>
            <a:cxnLst/>
            <a:rect l="l" t="t" r="r" b="b"/>
            <a:pathLst>
              <a:path w="3319779" h="3319779">
                <a:moveTo>
                  <a:pt x="3319779" y="0"/>
                </a:moveTo>
                <a:lnTo>
                  <a:pt x="3251200" y="0"/>
                </a:lnTo>
                <a:lnTo>
                  <a:pt x="0" y="3251200"/>
                </a:lnTo>
                <a:lnTo>
                  <a:pt x="0" y="3319779"/>
                </a:lnTo>
                <a:lnTo>
                  <a:pt x="3319779" y="0"/>
                </a:lnTo>
                <a:close/>
              </a:path>
            </a:pathLst>
          </a:custGeom>
          <a:solidFill>
            <a:srgbClr val="2D2D9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0" y="0"/>
            <a:ext cx="3388360" cy="3388360"/>
          </a:xfrm>
          <a:custGeom>
            <a:avLst/>
            <a:gdLst/>
            <a:ahLst/>
            <a:cxnLst/>
            <a:rect l="l" t="t" r="r" b="b"/>
            <a:pathLst>
              <a:path w="3388360" h="3388360">
                <a:moveTo>
                  <a:pt x="3388360" y="0"/>
                </a:moveTo>
                <a:lnTo>
                  <a:pt x="3319779" y="0"/>
                </a:lnTo>
                <a:lnTo>
                  <a:pt x="0" y="3319779"/>
                </a:lnTo>
                <a:lnTo>
                  <a:pt x="0" y="3388360"/>
                </a:lnTo>
                <a:lnTo>
                  <a:pt x="3388360" y="0"/>
                </a:lnTo>
                <a:close/>
              </a:path>
            </a:pathLst>
          </a:custGeom>
          <a:solidFill>
            <a:srgbClr val="2E2E9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0" y="0"/>
            <a:ext cx="3458210" cy="3458210"/>
          </a:xfrm>
          <a:custGeom>
            <a:avLst/>
            <a:gdLst/>
            <a:ahLst/>
            <a:cxnLst/>
            <a:rect l="l" t="t" r="r" b="b"/>
            <a:pathLst>
              <a:path w="3458210" h="3458210">
                <a:moveTo>
                  <a:pt x="3458210" y="0"/>
                </a:moveTo>
                <a:lnTo>
                  <a:pt x="3388359" y="0"/>
                </a:lnTo>
                <a:lnTo>
                  <a:pt x="0" y="3388359"/>
                </a:lnTo>
                <a:lnTo>
                  <a:pt x="0" y="3458209"/>
                </a:lnTo>
                <a:lnTo>
                  <a:pt x="3458210" y="0"/>
                </a:lnTo>
                <a:close/>
              </a:path>
            </a:pathLst>
          </a:custGeom>
          <a:solidFill>
            <a:srgbClr val="2F2F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0" y="0"/>
            <a:ext cx="3528060" cy="3528060"/>
          </a:xfrm>
          <a:custGeom>
            <a:avLst/>
            <a:gdLst/>
            <a:ahLst/>
            <a:cxnLst/>
            <a:rect l="l" t="t" r="r" b="b"/>
            <a:pathLst>
              <a:path w="3528060" h="3528060">
                <a:moveTo>
                  <a:pt x="3528059" y="0"/>
                </a:moveTo>
                <a:lnTo>
                  <a:pt x="3458210" y="0"/>
                </a:lnTo>
                <a:lnTo>
                  <a:pt x="0" y="3458210"/>
                </a:lnTo>
                <a:lnTo>
                  <a:pt x="0" y="3528060"/>
                </a:lnTo>
                <a:lnTo>
                  <a:pt x="3528059" y="0"/>
                </a:lnTo>
                <a:close/>
              </a:path>
            </a:pathLst>
          </a:custGeom>
          <a:solidFill>
            <a:srgbClr val="3030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0" y="0"/>
            <a:ext cx="3596640" cy="3596640"/>
          </a:xfrm>
          <a:custGeom>
            <a:avLst/>
            <a:gdLst/>
            <a:ahLst/>
            <a:cxnLst/>
            <a:rect l="l" t="t" r="r" b="b"/>
            <a:pathLst>
              <a:path w="3596639" h="3596640">
                <a:moveTo>
                  <a:pt x="3596640" y="0"/>
                </a:moveTo>
                <a:lnTo>
                  <a:pt x="3528059" y="0"/>
                </a:lnTo>
                <a:lnTo>
                  <a:pt x="0" y="3528059"/>
                </a:lnTo>
                <a:lnTo>
                  <a:pt x="0" y="3596640"/>
                </a:lnTo>
                <a:lnTo>
                  <a:pt x="3596640" y="0"/>
                </a:lnTo>
                <a:close/>
              </a:path>
            </a:pathLst>
          </a:custGeom>
          <a:solidFill>
            <a:srgbClr val="3131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0" y="0"/>
            <a:ext cx="3665220" cy="3665220"/>
          </a:xfrm>
          <a:custGeom>
            <a:avLst/>
            <a:gdLst/>
            <a:ahLst/>
            <a:cxnLst/>
            <a:rect l="l" t="t" r="r" b="b"/>
            <a:pathLst>
              <a:path w="3665220" h="3665220">
                <a:moveTo>
                  <a:pt x="3665220" y="0"/>
                </a:moveTo>
                <a:lnTo>
                  <a:pt x="3596640" y="0"/>
                </a:lnTo>
                <a:lnTo>
                  <a:pt x="0" y="3596640"/>
                </a:lnTo>
                <a:lnTo>
                  <a:pt x="0" y="3665220"/>
                </a:lnTo>
                <a:lnTo>
                  <a:pt x="3665220" y="0"/>
                </a:lnTo>
                <a:close/>
              </a:path>
            </a:pathLst>
          </a:custGeom>
          <a:solidFill>
            <a:srgbClr val="3333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0" y="0"/>
            <a:ext cx="3733800" cy="3733800"/>
          </a:xfrm>
          <a:custGeom>
            <a:avLst/>
            <a:gdLst/>
            <a:ahLst/>
            <a:cxnLst/>
            <a:rect l="l" t="t" r="r" b="b"/>
            <a:pathLst>
              <a:path w="3733800" h="3733800">
                <a:moveTo>
                  <a:pt x="3733800" y="0"/>
                </a:moveTo>
                <a:lnTo>
                  <a:pt x="3665220" y="0"/>
                </a:lnTo>
                <a:lnTo>
                  <a:pt x="0" y="3665220"/>
                </a:lnTo>
                <a:lnTo>
                  <a:pt x="0" y="3733800"/>
                </a:lnTo>
                <a:lnTo>
                  <a:pt x="3733800" y="0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0" y="0"/>
            <a:ext cx="3803650" cy="3803650"/>
          </a:xfrm>
          <a:custGeom>
            <a:avLst/>
            <a:gdLst/>
            <a:ahLst/>
            <a:cxnLst/>
            <a:rect l="l" t="t" r="r" b="b"/>
            <a:pathLst>
              <a:path w="3803650" h="3803650">
                <a:moveTo>
                  <a:pt x="3803650" y="0"/>
                </a:moveTo>
                <a:lnTo>
                  <a:pt x="3733800" y="0"/>
                </a:lnTo>
                <a:lnTo>
                  <a:pt x="0" y="3733800"/>
                </a:lnTo>
                <a:lnTo>
                  <a:pt x="0" y="3803650"/>
                </a:lnTo>
                <a:lnTo>
                  <a:pt x="3803650" y="0"/>
                </a:lnTo>
                <a:close/>
              </a:path>
            </a:pathLst>
          </a:custGeom>
          <a:solidFill>
            <a:srgbClr val="3434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0" y="0"/>
            <a:ext cx="3873500" cy="3873500"/>
          </a:xfrm>
          <a:custGeom>
            <a:avLst/>
            <a:gdLst/>
            <a:ahLst/>
            <a:cxnLst/>
            <a:rect l="l" t="t" r="r" b="b"/>
            <a:pathLst>
              <a:path w="3873500" h="3873500">
                <a:moveTo>
                  <a:pt x="3873500" y="0"/>
                </a:moveTo>
                <a:lnTo>
                  <a:pt x="3803650" y="0"/>
                </a:lnTo>
                <a:lnTo>
                  <a:pt x="0" y="3803650"/>
                </a:lnTo>
                <a:lnTo>
                  <a:pt x="0" y="3873500"/>
                </a:lnTo>
                <a:lnTo>
                  <a:pt x="3873500" y="0"/>
                </a:lnTo>
                <a:close/>
              </a:path>
            </a:pathLst>
          </a:custGeom>
          <a:solidFill>
            <a:srgbClr val="35359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0" y="0"/>
            <a:ext cx="3942079" cy="3942079"/>
          </a:xfrm>
          <a:custGeom>
            <a:avLst/>
            <a:gdLst/>
            <a:ahLst/>
            <a:cxnLst/>
            <a:rect l="l" t="t" r="r" b="b"/>
            <a:pathLst>
              <a:path w="3942079" h="3942079">
                <a:moveTo>
                  <a:pt x="3942079" y="0"/>
                </a:moveTo>
                <a:lnTo>
                  <a:pt x="3873500" y="0"/>
                </a:lnTo>
                <a:lnTo>
                  <a:pt x="0" y="3873500"/>
                </a:lnTo>
                <a:lnTo>
                  <a:pt x="0" y="3942079"/>
                </a:lnTo>
                <a:lnTo>
                  <a:pt x="3942079" y="0"/>
                </a:lnTo>
                <a:close/>
              </a:path>
            </a:pathLst>
          </a:custGeom>
          <a:solidFill>
            <a:srgbClr val="36369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0" y="0"/>
            <a:ext cx="4010660" cy="4010660"/>
          </a:xfrm>
          <a:custGeom>
            <a:avLst/>
            <a:gdLst/>
            <a:ahLst/>
            <a:cxnLst/>
            <a:rect l="l" t="t" r="r" b="b"/>
            <a:pathLst>
              <a:path w="4010660" h="4010660">
                <a:moveTo>
                  <a:pt x="4010660" y="0"/>
                </a:moveTo>
                <a:lnTo>
                  <a:pt x="3942080" y="0"/>
                </a:lnTo>
                <a:lnTo>
                  <a:pt x="0" y="3942079"/>
                </a:lnTo>
                <a:lnTo>
                  <a:pt x="0" y="4010660"/>
                </a:lnTo>
                <a:lnTo>
                  <a:pt x="4010660" y="0"/>
                </a:lnTo>
                <a:close/>
              </a:path>
            </a:pathLst>
          </a:custGeom>
          <a:solidFill>
            <a:srgbClr val="37379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0" y="0"/>
            <a:ext cx="4081779" cy="4081779"/>
          </a:xfrm>
          <a:custGeom>
            <a:avLst/>
            <a:gdLst/>
            <a:ahLst/>
            <a:cxnLst/>
            <a:rect l="l" t="t" r="r" b="b"/>
            <a:pathLst>
              <a:path w="4081779" h="4081779">
                <a:moveTo>
                  <a:pt x="4081779" y="0"/>
                </a:moveTo>
                <a:lnTo>
                  <a:pt x="4010659" y="0"/>
                </a:lnTo>
                <a:lnTo>
                  <a:pt x="0" y="4010659"/>
                </a:lnTo>
                <a:lnTo>
                  <a:pt x="0" y="4081779"/>
                </a:lnTo>
                <a:lnTo>
                  <a:pt x="4081779" y="0"/>
                </a:lnTo>
                <a:close/>
              </a:path>
            </a:pathLst>
          </a:custGeom>
          <a:solidFill>
            <a:srgbClr val="38389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0" y="0"/>
            <a:ext cx="4150360" cy="4150360"/>
          </a:xfrm>
          <a:custGeom>
            <a:avLst/>
            <a:gdLst/>
            <a:ahLst/>
            <a:cxnLst/>
            <a:rect l="l" t="t" r="r" b="b"/>
            <a:pathLst>
              <a:path w="4150360" h="4150360">
                <a:moveTo>
                  <a:pt x="4150359" y="0"/>
                </a:moveTo>
                <a:lnTo>
                  <a:pt x="4081779" y="0"/>
                </a:lnTo>
                <a:lnTo>
                  <a:pt x="0" y="4081779"/>
                </a:lnTo>
                <a:lnTo>
                  <a:pt x="0" y="4150360"/>
                </a:lnTo>
                <a:lnTo>
                  <a:pt x="4150359" y="0"/>
                </a:lnTo>
                <a:close/>
              </a:path>
            </a:pathLst>
          </a:custGeom>
          <a:solidFill>
            <a:srgbClr val="39399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0" y="0"/>
            <a:ext cx="4218940" cy="4218940"/>
          </a:xfrm>
          <a:custGeom>
            <a:avLst/>
            <a:gdLst/>
            <a:ahLst/>
            <a:cxnLst/>
            <a:rect l="l" t="t" r="r" b="b"/>
            <a:pathLst>
              <a:path w="4218940" h="4218940">
                <a:moveTo>
                  <a:pt x="4218940" y="0"/>
                </a:moveTo>
                <a:lnTo>
                  <a:pt x="4150359" y="0"/>
                </a:lnTo>
                <a:lnTo>
                  <a:pt x="0" y="4150359"/>
                </a:lnTo>
                <a:lnTo>
                  <a:pt x="0" y="4218939"/>
                </a:lnTo>
                <a:lnTo>
                  <a:pt x="4218940" y="0"/>
                </a:lnTo>
                <a:close/>
              </a:path>
            </a:pathLst>
          </a:custGeom>
          <a:solidFill>
            <a:srgbClr val="3A3A9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0" y="0"/>
            <a:ext cx="4287520" cy="4287520"/>
          </a:xfrm>
          <a:custGeom>
            <a:avLst/>
            <a:gdLst/>
            <a:ahLst/>
            <a:cxnLst/>
            <a:rect l="l" t="t" r="r" b="b"/>
            <a:pathLst>
              <a:path w="4287520" h="4287520">
                <a:moveTo>
                  <a:pt x="4287520" y="0"/>
                </a:moveTo>
                <a:lnTo>
                  <a:pt x="4218940" y="0"/>
                </a:lnTo>
                <a:lnTo>
                  <a:pt x="0" y="4218940"/>
                </a:lnTo>
                <a:lnTo>
                  <a:pt x="0" y="4287519"/>
                </a:lnTo>
                <a:lnTo>
                  <a:pt x="4287520" y="0"/>
                </a:lnTo>
                <a:close/>
              </a:path>
            </a:pathLst>
          </a:custGeom>
          <a:solidFill>
            <a:srgbClr val="3B3B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0" y="0"/>
            <a:ext cx="4357370" cy="4356735"/>
          </a:xfrm>
          <a:custGeom>
            <a:avLst/>
            <a:gdLst/>
            <a:ahLst/>
            <a:cxnLst/>
            <a:rect l="l" t="t" r="r" b="b"/>
            <a:pathLst>
              <a:path w="4357370" h="4356735">
                <a:moveTo>
                  <a:pt x="4356957" y="0"/>
                </a:moveTo>
                <a:lnTo>
                  <a:pt x="4287519" y="0"/>
                </a:lnTo>
                <a:lnTo>
                  <a:pt x="0" y="4287520"/>
                </a:lnTo>
                <a:lnTo>
                  <a:pt x="0" y="4356330"/>
                </a:lnTo>
                <a:lnTo>
                  <a:pt x="4356957" y="0"/>
                </a:lnTo>
                <a:close/>
              </a:path>
            </a:pathLst>
          </a:custGeom>
          <a:solidFill>
            <a:srgbClr val="3C3C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0" y="0"/>
            <a:ext cx="4427220" cy="4427220"/>
          </a:xfrm>
          <a:custGeom>
            <a:avLst/>
            <a:gdLst/>
            <a:ahLst/>
            <a:cxnLst/>
            <a:rect l="l" t="t" r="r" b="b"/>
            <a:pathLst>
              <a:path w="4427220" h="4427220">
                <a:moveTo>
                  <a:pt x="4427220" y="0"/>
                </a:moveTo>
                <a:lnTo>
                  <a:pt x="4356957" y="0"/>
                </a:lnTo>
                <a:lnTo>
                  <a:pt x="0" y="4356330"/>
                </a:lnTo>
                <a:lnTo>
                  <a:pt x="0" y="4427220"/>
                </a:lnTo>
                <a:lnTo>
                  <a:pt x="4427220" y="0"/>
                </a:lnTo>
                <a:close/>
              </a:path>
            </a:pathLst>
          </a:custGeom>
          <a:solidFill>
            <a:srgbClr val="3D3D9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0" y="0"/>
            <a:ext cx="4495800" cy="4495800"/>
          </a:xfrm>
          <a:custGeom>
            <a:avLst/>
            <a:gdLst/>
            <a:ahLst/>
            <a:cxnLst/>
            <a:rect l="l" t="t" r="r" b="b"/>
            <a:pathLst>
              <a:path w="4495800" h="4495800">
                <a:moveTo>
                  <a:pt x="4495800" y="0"/>
                </a:moveTo>
                <a:lnTo>
                  <a:pt x="4427220" y="0"/>
                </a:lnTo>
                <a:lnTo>
                  <a:pt x="0" y="4427220"/>
                </a:lnTo>
                <a:lnTo>
                  <a:pt x="0" y="4495800"/>
                </a:lnTo>
                <a:lnTo>
                  <a:pt x="4495800" y="0"/>
                </a:lnTo>
                <a:close/>
              </a:path>
            </a:pathLst>
          </a:custGeom>
          <a:solidFill>
            <a:srgbClr val="3E3E9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0" y="0"/>
            <a:ext cx="4564380" cy="4564380"/>
          </a:xfrm>
          <a:custGeom>
            <a:avLst/>
            <a:gdLst/>
            <a:ahLst/>
            <a:cxnLst/>
            <a:rect l="l" t="t" r="r" b="b"/>
            <a:pathLst>
              <a:path w="4564380" h="4564380">
                <a:moveTo>
                  <a:pt x="4564380" y="0"/>
                </a:moveTo>
                <a:lnTo>
                  <a:pt x="4495800" y="0"/>
                </a:lnTo>
                <a:lnTo>
                  <a:pt x="0" y="4495800"/>
                </a:lnTo>
                <a:lnTo>
                  <a:pt x="0" y="4564380"/>
                </a:lnTo>
                <a:lnTo>
                  <a:pt x="4564380" y="0"/>
                </a:lnTo>
                <a:close/>
              </a:path>
            </a:pathLst>
          </a:custGeom>
          <a:solidFill>
            <a:srgbClr val="3F3F9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0" y="0"/>
            <a:ext cx="4632960" cy="4632960"/>
          </a:xfrm>
          <a:custGeom>
            <a:avLst/>
            <a:gdLst/>
            <a:ahLst/>
            <a:cxnLst/>
            <a:rect l="l" t="t" r="r" b="b"/>
            <a:pathLst>
              <a:path w="4632960" h="4632960">
                <a:moveTo>
                  <a:pt x="4632960" y="0"/>
                </a:moveTo>
                <a:lnTo>
                  <a:pt x="4564380" y="0"/>
                </a:lnTo>
                <a:lnTo>
                  <a:pt x="0" y="4564380"/>
                </a:lnTo>
                <a:lnTo>
                  <a:pt x="0" y="4632960"/>
                </a:lnTo>
                <a:lnTo>
                  <a:pt x="4632960" y="0"/>
                </a:lnTo>
                <a:close/>
              </a:path>
            </a:pathLst>
          </a:custGeom>
          <a:solidFill>
            <a:srgbClr val="40409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0" y="0"/>
            <a:ext cx="4704080" cy="4704080"/>
          </a:xfrm>
          <a:custGeom>
            <a:avLst/>
            <a:gdLst/>
            <a:ahLst/>
            <a:cxnLst/>
            <a:rect l="l" t="t" r="r" b="b"/>
            <a:pathLst>
              <a:path w="4704080" h="4704080">
                <a:moveTo>
                  <a:pt x="4704080" y="0"/>
                </a:moveTo>
                <a:lnTo>
                  <a:pt x="4632959" y="0"/>
                </a:lnTo>
                <a:lnTo>
                  <a:pt x="0" y="4632959"/>
                </a:lnTo>
                <a:lnTo>
                  <a:pt x="0" y="4704080"/>
                </a:lnTo>
                <a:lnTo>
                  <a:pt x="4704080" y="0"/>
                </a:lnTo>
                <a:close/>
              </a:path>
            </a:pathLst>
          </a:custGeom>
          <a:solidFill>
            <a:srgbClr val="4141A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0" y="0"/>
            <a:ext cx="4772660" cy="4772660"/>
          </a:xfrm>
          <a:custGeom>
            <a:avLst/>
            <a:gdLst/>
            <a:ahLst/>
            <a:cxnLst/>
            <a:rect l="l" t="t" r="r" b="b"/>
            <a:pathLst>
              <a:path w="4772660" h="4772660">
                <a:moveTo>
                  <a:pt x="4772660" y="0"/>
                </a:moveTo>
                <a:lnTo>
                  <a:pt x="4704080" y="0"/>
                </a:lnTo>
                <a:lnTo>
                  <a:pt x="0" y="4704079"/>
                </a:lnTo>
                <a:lnTo>
                  <a:pt x="0" y="4772659"/>
                </a:lnTo>
                <a:lnTo>
                  <a:pt x="4772660" y="0"/>
                </a:lnTo>
                <a:close/>
              </a:path>
            </a:pathLst>
          </a:custGeom>
          <a:solidFill>
            <a:srgbClr val="4242A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0" y="0"/>
            <a:ext cx="4841240" cy="4841240"/>
          </a:xfrm>
          <a:custGeom>
            <a:avLst/>
            <a:gdLst/>
            <a:ahLst/>
            <a:cxnLst/>
            <a:rect l="l" t="t" r="r" b="b"/>
            <a:pathLst>
              <a:path w="4841240" h="4841240">
                <a:moveTo>
                  <a:pt x="4841240" y="0"/>
                </a:moveTo>
                <a:lnTo>
                  <a:pt x="4772659" y="0"/>
                </a:lnTo>
                <a:lnTo>
                  <a:pt x="0" y="4772659"/>
                </a:lnTo>
                <a:lnTo>
                  <a:pt x="0" y="4841239"/>
                </a:lnTo>
                <a:lnTo>
                  <a:pt x="4841240" y="0"/>
                </a:lnTo>
                <a:close/>
              </a:path>
            </a:pathLst>
          </a:custGeom>
          <a:solidFill>
            <a:srgbClr val="4343A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0" y="0"/>
            <a:ext cx="4911090" cy="4911090"/>
          </a:xfrm>
          <a:custGeom>
            <a:avLst/>
            <a:gdLst/>
            <a:ahLst/>
            <a:cxnLst/>
            <a:rect l="l" t="t" r="r" b="b"/>
            <a:pathLst>
              <a:path w="4911090" h="4911090">
                <a:moveTo>
                  <a:pt x="4911089" y="0"/>
                </a:moveTo>
                <a:lnTo>
                  <a:pt x="4841240" y="0"/>
                </a:lnTo>
                <a:lnTo>
                  <a:pt x="0" y="4841240"/>
                </a:lnTo>
                <a:lnTo>
                  <a:pt x="0" y="4911090"/>
                </a:lnTo>
                <a:lnTo>
                  <a:pt x="4911089" y="0"/>
                </a:lnTo>
                <a:close/>
              </a:path>
            </a:pathLst>
          </a:custGeom>
          <a:solidFill>
            <a:srgbClr val="4444A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0" y="0"/>
            <a:ext cx="4979670" cy="4979035"/>
          </a:xfrm>
          <a:custGeom>
            <a:avLst/>
            <a:gdLst/>
            <a:ahLst/>
            <a:cxnLst/>
            <a:rect l="l" t="t" r="r" b="b"/>
            <a:pathLst>
              <a:path w="4979670" h="4979035">
                <a:moveTo>
                  <a:pt x="4979302" y="0"/>
                </a:moveTo>
                <a:lnTo>
                  <a:pt x="4911089" y="0"/>
                </a:lnTo>
                <a:lnTo>
                  <a:pt x="0" y="4911090"/>
                </a:lnTo>
                <a:lnTo>
                  <a:pt x="0" y="4978585"/>
                </a:lnTo>
                <a:lnTo>
                  <a:pt x="4979302" y="0"/>
                </a:lnTo>
                <a:close/>
              </a:path>
            </a:pathLst>
          </a:custGeom>
          <a:solidFill>
            <a:srgbClr val="4545A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0" y="0"/>
            <a:ext cx="5049520" cy="5049520"/>
          </a:xfrm>
          <a:custGeom>
            <a:avLst/>
            <a:gdLst/>
            <a:ahLst/>
            <a:cxnLst/>
            <a:rect l="l" t="t" r="r" b="b"/>
            <a:pathLst>
              <a:path w="5049520" h="5049520">
                <a:moveTo>
                  <a:pt x="5049520" y="0"/>
                </a:moveTo>
                <a:lnTo>
                  <a:pt x="4979302" y="0"/>
                </a:lnTo>
                <a:lnTo>
                  <a:pt x="0" y="4978585"/>
                </a:lnTo>
                <a:lnTo>
                  <a:pt x="0" y="5049520"/>
                </a:lnTo>
                <a:lnTo>
                  <a:pt x="5049520" y="0"/>
                </a:lnTo>
                <a:close/>
              </a:path>
            </a:pathLst>
          </a:custGeom>
          <a:solidFill>
            <a:srgbClr val="4646A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0" y="0"/>
            <a:ext cx="5118100" cy="5118100"/>
          </a:xfrm>
          <a:custGeom>
            <a:avLst/>
            <a:gdLst/>
            <a:ahLst/>
            <a:cxnLst/>
            <a:rect l="l" t="t" r="r" b="b"/>
            <a:pathLst>
              <a:path w="5118100" h="5118100">
                <a:moveTo>
                  <a:pt x="5118100" y="0"/>
                </a:moveTo>
                <a:lnTo>
                  <a:pt x="5049520" y="0"/>
                </a:lnTo>
                <a:lnTo>
                  <a:pt x="0" y="5049520"/>
                </a:lnTo>
                <a:lnTo>
                  <a:pt x="0" y="5118100"/>
                </a:lnTo>
                <a:lnTo>
                  <a:pt x="5118100" y="0"/>
                </a:lnTo>
                <a:close/>
              </a:path>
            </a:pathLst>
          </a:custGeom>
          <a:solidFill>
            <a:srgbClr val="4747A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0" y="0"/>
            <a:ext cx="5186680" cy="5186680"/>
          </a:xfrm>
          <a:custGeom>
            <a:avLst/>
            <a:gdLst/>
            <a:ahLst/>
            <a:cxnLst/>
            <a:rect l="l" t="t" r="r" b="b"/>
            <a:pathLst>
              <a:path w="5186680" h="5186680">
                <a:moveTo>
                  <a:pt x="5186680" y="0"/>
                </a:moveTo>
                <a:lnTo>
                  <a:pt x="5118100" y="0"/>
                </a:lnTo>
                <a:lnTo>
                  <a:pt x="0" y="5118100"/>
                </a:lnTo>
                <a:lnTo>
                  <a:pt x="0" y="5186680"/>
                </a:lnTo>
                <a:lnTo>
                  <a:pt x="5186680" y="0"/>
                </a:lnTo>
                <a:close/>
              </a:path>
            </a:pathLst>
          </a:custGeom>
          <a:solidFill>
            <a:srgbClr val="4848A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0" y="0"/>
            <a:ext cx="5257800" cy="5257800"/>
          </a:xfrm>
          <a:custGeom>
            <a:avLst/>
            <a:gdLst/>
            <a:ahLst/>
            <a:cxnLst/>
            <a:rect l="l" t="t" r="r" b="b"/>
            <a:pathLst>
              <a:path w="5257800" h="5257800">
                <a:moveTo>
                  <a:pt x="5257800" y="0"/>
                </a:moveTo>
                <a:lnTo>
                  <a:pt x="5186680" y="0"/>
                </a:lnTo>
                <a:lnTo>
                  <a:pt x="0" y="5186680"/>
                </a:lnTo>
                <a:lnTo>
                  <a:pt x="0" y="5257800"/>
                </a:lnTo>
                <a:lnTo>
                  <a:pt x="5257800" y="0"/>
                </a:lnTo>
                <a:close/>
              </a:path>
            </a:pathLst>
          </a:custGeom>
          <a:solidFill>
            <a:srgbClr val="4949A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0" y="0"/>
            <a:ext cx="5326380" cy="5326380"/>
          </a:xfrm>
          <a:custGeom>
            <a:avLst/>
            <a:gdLst/>
            <a:ahLst/>
            <a:cxnLst/>
            <a:rect l="l" t="t" r="r" b="b"/>
            <a:pathLst>
              <a:path w="5326380" h="5326380">
                <a:moveTo>
                  <a:pt x="5326380" y="0"/>
                </a:moveTo>
                <a:lnTo>
                  <a:pt x="5257800" y="0"/>
                </a:lnTo>
                <a:lnTo>
                  <a:pt x="0" y="5257800"/>
                </a:lnTo>
                <a:lnTo>
                  <a:pt x="0" y="5326380"/>
                </a:lnTo>
                <a:lnTo>
                  <a:pt x="5326380" y="0"/>
                </a:lnTo>
                <a:close/>
              </a:path>
            </a:pathLst>
          </a:custGeom>
          <a:solidFill>
            <a:srgbClr val="4A4AA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0" y="0"/>
            <a:ext cx="5394960" cy="5394960"/>
          </a:xfrm>
          <a:custGeom>
            <a:avLst/>
            <a:gdLst/>
            <a:ahLst/>
            <a:cxnLst/>
            <a:rect l="l" t="t" r="r" b="b"/>
            <a:pathLst>
              <a:path w="5394960" h="5394960">
                <a:moveTo>
                  <a:pt x="5394960" y="0"/>
                </a:moveTo>
                <a:lnTo>
                  <a:pt x="5326380" y="0"/>
                </a:lnTo>
                <a:lnTo>
                  <a:pt x="0" y="5326380"/>
                </a:lnTo>
                <a:lnTo>
                  <a:pt x="0" y="5394960"/>
                </a:lnTo>
                <a:lnTo>
                  <a:pt x="5394960" y="0"/>
                </a:lnTo>
                <a:close/>
              </a:path>
            </a:pathLst>
          </a:custGeom>
          <a:solidFill>
            <a:srgbClr val="4B4BA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0" y="0"/>
            <a:ext cx="5463540" cy="5463540"/>
          </a:xfrm>
          <a:custGeom>
            <a:avLst/>
            <a:gdLst/>
            <a:ahLst/>
            <a:cxnLst/>
            <a:rect l="l" t="t" r="r" b="b"/>
            <a:pathLst>
              <a:path w="5463540" h="5463540">
                <a:moveTo>
                  <a:pt x="5463540" y="0"/>
                </a:moveTo>
                <a:lnTo>
                  <a:pt x="5394959" y="0"/>
                </a:lnTo>
                <a:lnTo>
                  <a:pt x="0" y="5394959"/>
                </a:lnTo>
                <a:lnTo>
                  <a:pt x="0" y="5463540"/>
                </a:lnTo>
                <a:lnTo>
                  <a:pt x="5463540" y="0"/>
                </a:lnTo>
                <a:close/>
              </a:path>
            </a:pathLst>
          </a:custGeom>
          <a:solidFill>
            <a:srgbClr val="4C4CA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0" y="0"/>
            <a:ext cx="5534660" cy="5534660"/>
          </a:xfrm>
          <a:custGeom>
            <a:avLst/>
            <a:gdLst/>
            <a:ahLst/>
            <a:cxnLst/>
            <a:rect l="l" t="t" r="r" b="b"/>
            <a:pathLst>
              <a:path w="5534660" h="5534660">
                <a:moveTo>
                  <a:pt x="5534660" y="0"/>
                </a:moveTo>
                <a:lnTo>
                  <a:pt x="5463539" y="0"/>
                </a:lnTo>
                <a:lnTo>
                  <a:pt x="0" y="5463540"/>
                </a:lnTo>
                <a:lnTo>
                  <a:pt x="0" y="5534660"/>
                </a:lnTo>
                <a:lnTo>
                  <a:pt x="5534660" y="0"/>
                </a:lnTo>
                <a:close/>
              </a:path>
            </a:pathLst>
          </a:custGeom>
          <a:solidFill>
            <a:srgbClr val="4D4D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0" y="0"/>
            <a:ext cx="5603240" cy="5603240"/>
          </a:xfrm>
          <a:custGeom>
            <a:avLst/>
            <a:gdLst/>
            <a:ahLst/>
            <a:cxnLst/>
            <a:rect l="l" t="t" r="r" b="b"/>
            <a:pathLst>
              <a:path w="5603240" h="5603240">
                <a:moveTo>
                  <a:pt x="5603240" y="0"/>
                </a:moveTo>
                <a:lnTo>
                  <a:pt x="5534659" y="0"/>
                </a:lnTo>
                <a:lnTo>
                  <a:pt x="0" y="5534659"/>
                </a:lnTo>
                <a:lnTo>
                  <a:pt x="0" y="5603239"/>
                </a:lnTo>
                <a:lnTo>
                  <a:pt x="5603240" y="0"/>
                </a:lnTo>
                <a:close/>
              </a:path>
            </a:pathLst>
          </a:custGeom>
          <a:solidFill>
            <a:srgbClr val="4E4E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0" y="0"/>
            <a:ext cx="5671820" cy="5671820"/>
          </a:xfrm>
          <a:custGeom>
            <a:avLst/>
            <a:gdLst/>
            <a:ahLst/>
            <a:cxnLst/>
            <a:rect l="l" t="t" r="r" b="b"/>
            <a:pathLst>
              <a:path w="5671820" h="5671820">
                <a:moveTo>
                  <a:pt x="5671820" y="0"/>
                </a:moveTo>
                <a:lnTo>
                  <a:pt x="5603240" y="0"/>
                </a:lnTo>
                <a:lnTo>
                  <a:pt x="0" y="5603240"/>
                </a:lnTo>
                <a:lnTo>
                  <a:pt x="0" y="5671820"/>
                </a:lnTo>
                <a:lnTo>
                  <a:pt x="5671820" y="0"/>
                </a:lnTo>
                <a:close/>
              </a:path>
            </a:pathLst>
          </a:custGeom>
          <a:solidFill>
            <a:srgbClr val="4F4FA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0" y="0"/>
            <a:ext cx="5740400" cy="5740400"/>
          </a:xfrm>
          <a:custGeom>
            <a:avLst/>
            <a:gdLst/>
            <a:ahLst/>
            <a:cxnLst/>
            <a:rect l="l" t="t" r="r" b="b"/>
            <a:pathLst>
              <a:path w="5740400" h="5740400">
                <a:moveTo>
                  <a:pt x="5740400" y="0"/>
                </a:moveTo>
                <a:lnTo>
                  <a:pt x="5671820" y="0"/>
                </a:lnTo>
                <a:lnTo>
                  <a:pt x="0" y="5671820"/>
                </a:lnTo>
                <a:lnTo>
                  <a:pt x="0" y="5740400"/>
                </a:lnTo>
                <a:lnTo>
                  <a:pt x="5740400" y="0"/>
                </a:lnTo>
                <a:close/>
              </a:path>
            </a:pathLst>
          </a:custGeom>
          <a:solidFill>
            <a:srgbClr val="5050A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0" y="0"/>
            <a:ext cx="5810885" cy="5811520"/>
          </a:xfrm>
          <a:custGeom>
            <a:avLst/>
            <a:gdLst/>
            <a:ahLst/>
            <a:cxnLst/>
            <a:rect l="l" t="t" r="r" b="b"/>
            <a:pathLst>
              <a:path w="5810885" h="5811520">
                <a:moveTo>
                  <a:pt x="5810557" y="0"/>
                </a:moveTo>
                <a:lnTo>
                  <a:pt x="5740400" y="0"/>
                </a:lnTo>
                <a:lnTo>
                  <a:pt x="0" y="5740400"/>
                </a:lnTo>
                <a:lnTo>
                  <a:pt x="0" y="5811394"/>
                </a:lnTo>
                <a:lnTo>
                  <a:pt x="5810557" y="0"/>
                </a:lnTo>
                <a:close/>
              </a:path>
            </a:pathLst>
          </a:custGeom>
          <a:solidFill>
            <a:srgbClr val="5151A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0" y="0"/>
            <a:ext cx="5880100" cy="5880100"/>
          </a:xfrm>
          <a:custGeom>
            <a:avLst/>
            <a:gdLst/>
            <a:ahLst/>
            <a:cxnLst/>
            <a:rect l="l" t="t" r="r" b="b"/>
            <a:pathLst>
              <a:path w="5880100" h="5880100">
                <a:moveTo>
                  <a:pt x="5880100" y="0"/>
                </a:moveTo>
                <a:lnTo>
                  <a:pt x="5810557" y="0"/>
                </a:lnTo>
                <a:lnTo>
                  <a:pt x="0" y="5811394"/>
                </a:lnTo>
                <a:lnTo>
                  <a:pt x="0" y="5880100"/>
                </a:lnTo>
                <a:lnTo>
                  <a:pt x="5880100" y="0"/>
                </a:lnTo>
                <a:close/>
              </a:path>
            </a:pathLst>
          </a:custGeom>
          <a:solidFill>
            <a:srgbClr val="5252A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0" y="0"/>
            <a:ext cx="5948680" cy="5948680"/>
          </a:xfrm>
          <a:custGeom>
            <a:avLst/>
            <a:gdLst/>
            <a:ahLst/>
            <a:cxnLst/>
            <a:rect l="l" t="t" r="r" b="b"/>
            <a:pathLst>
              <a:path w="5948680" h="5948680">
                <a:moveTo>
                  <a:pt x="5948680" y="0"/>
                </a:moveTo>
                <a:lnTo>
                  <a:pt x="5880100" y="0"/>
                </a:lnTo>
                <a:lnTo>
                  <a:pt x="0" y="5880100"/>
                </a:lnTo>
                <a:lnTo>
                  <a:pt x="0" y="5948680"/>
                </a:lnTo>
                <a:lnTo>
                  <a:pt x="5948680" y="0"/>
                </a:lnTo>
                <a:close/>
              </a:path>
            </a:pathLst>
          </a:custGeom>
          <a:solidFill>
            <a:srgbClr val="5353A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0" y="0"/>
            <a:ext cx="6017260" cy="6017260"/>
          </a:xfrm>
          <a:custGeom>
            <a:avLst/>
            <a:gdLst/>
            <a:ahLst/>
            <a:cxnLst/>
            <a:rect l="l" t="t" r="r" b="b"/>
            <a:pathLst>
              <a:path w="6017260" h="6017260">
                <a:moveTo>
                  <a:pt x="6017259" y="0"/>
                </a:moveTo>
                <a:lnTo>
                  <a:pt x="5948680" y="0"/>
                </a:lnTo>
                <a:lnTo>
                  <a:pt x="0" y="5948680"/>
                </a:lnTo>
                <a:lnTo>
                  <a:pt x="0" y="6017260"/>
                </a:lnTo>
                <a:lnTo>
                  <a:pt x="6017259" y="0"/>
                </a:lnTo>
                <a:close/>
              </a:path>
            </a:pathLst>
          </a:custGeom>
          <a:solidFill>
            <a:srgbClr val="5454A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0" y="0"/>
            <a:ext cx="6085840" cy="6085840"/>
          </a:xfrm>
          <a:custGeom>
            <a:avLst/>
            <a:gdLst/>
            <a:ahLst/>
            <a:cxnLst/>
            <a:rect l="l" t="t" r="r" b="b"/>
            <a:pathLst>
              <a:path w="6085840" h="6085840">
                <a:moveTo>
                  <a:pt x="6085840" y="0"/>
                </a:moveTo>
                <a:lnTo>
                  <a:pt x="6017259" y="0"/>
                </a:lnTo>
                <a:lnTo>
                  <a:pt x="0" y="6017259"/>
                </a:lnTo>
                <a:lnTo>
                  <a:pt x="0" y="6085839"/>
                </a:lnTo>
                <a:lnTo>
                  <a:pt x="6085840" y="0"/>
                </a:lnTo>
                <a:close/>
              </a:path>
            </a:pathLst>
          </a:custGeom>
          <a:solidFill>
            <a:srgbClr val="5555A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0" y="0"/>
            <a:ext cx="6156960" cy="6156960"/>
          </a:xfrm>
          <a:custGeom>
            <a:avLst/>
            <a:gdLst/>
            <a:ahLst/>
            <a:cxnLst/>
            <a:rect l="l" t="t" r="r" b="b"/>
            <a:pathLst>
              <a:path w="6156960" h="6156960">
                <a:moveTo>
                  <a:pt x="6156960" y="0"/>
                </a:moveTo>
                <a:lnTo>
                  <a:pt x="6085840" y="0"/>
                </a:lnTo>
                <a:lnTo>
                  <a:pt x="0" y="6085840"/>
                </a:lnTo>
                <a:lnTo>
                  <a:pt x="0" y="6156960"/>
                </a:lnTo>
                <a:lnTo>
                  <a:pt x="6156960" y="0"/>
                </a:lnTo>
                <a:close/>
              </a:path>
            </a:pathLst>
          </a:custGeom>
          <a:solidFill>
            <a:srgbClr val="5656A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0" y="0"/>
            <a:ext cx="6225540" cy="6225540"/>
          </a:xfrm>
          <a:custGeom>
            <a:avLst/>
            <a:gdLst/>
            <a:ahLst/>
            <a:cxnLst/>
            <a:rect l="l" t="t" r="r" b="b"/>
            <a:pathLst>
              <a:path w="6225540" h="6225540">
                <a:moveTo>
                  <a:pt x="6225540" y="0"/>
                </a:moveTo>
                <a:lnTo>
                  <a:pt x="6156959" y="0"/>
                </a:lnTo>
                <a:lnTo>
                  <a:pt x="0" y="6156960"/>
                </a:lnTo>
                <a:lnTo>
                  <a:pt x="0" y="6225539"/>
                </a:lnTo>
                <a:lnTo>
                  <a:pt x="6225540" y="0"/>
                </a:lnTo>
                <a:close/>
              </a:path>
            </a:pathLst>
          </a:custGeom>
          <a:solidFill>
            <a:srgbClr val="5757A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0" y="0"/>
            <a:ext cx="6294120" cy="6294120"/>
          </a:xfrm>
          <a:custGeom>
            <a:avLst/>
            <a:gdLst/>
            <a:ahLst/>
            <a:cxnLst/>
            <a:rect l="l" t="t" r="r" b="b"/>
            <a:pathLst>
              <a:path w="6294120" h="6294120">
                <a:moveTo>
                  <a:pt x="6294120" y="0"/>
                </a:moveTo>
                <a:lnTo>
                  <a:pt x="6225540" y="0"/>
                </a:lnTo>
                <a:lnTo>
                  <a:pt x="0" y="6225540"/>
                </a:lnTo>
                <a:lnTo>
                  <a:pt x="0" y="6294120"/>
                </a:lnTo>
                <a:lnTo>
                  <a:pt x="6294120" y="0"/>
                </a:lnTo>
                <a:close/>
              </a:path>
            </a:pathLst>
          </a:custGeom>
          <a:solidFill>
            <a:srgbClr val="5858A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0" y="0"/>
            <a:ext cx="6362700" cy="6362700"/>
          </a:xfrm>
          <a:custGeom>
            <a:avLst/>
            <a:gdLst/>
            <a:ahLst/>
            <a:cxnLst/>
            <a:rect l="l" t="t" r="r" b="b"/>
            <a:pathLst>
              <a:path w="6362700" h="6362700">
                <a:moveTo>
                  <a:pt x="6362700" y="0"/>
                </a:moveTo>
                <a:lnTo>
                  <a:pt x="6294120" y="0"/>
                </a:lnTo>
                <a:lnTo>
                  <a:pt x="0" y="6294120"/>
                </a:lnTo>
                <a:lnTo>
                  <a:pt x="0" y="6362700"/>
                </a:lnTo>
                <a:lnTo>
                  <a:pt x="6362700" y="0"/>
                </a:lnTo>
                <a:close/>
              </a:path>
            </a:pathLst>
          </a:custGeom>
          <a:solidFill>
            <a:srgbClr val="595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0" y="0"/>
            <a:ext cx="6432550" cy="6432550"/>
          </a:xfrm>
          <a:custGeom>
            <a:avLst/>
            <a:gdLst/>
            <a:ahLst/>
            <a:cxnLst/>
            <a:rect l="l" t="t" r="r" b="b"/>
            <a:pathLst>
              <a:path w="6432550" h="6432550">
                <a:moveTo>
                  <a:pt x="6432550" y="0"/>
                </a:moveTo>
                <a:lnTo>
                  <a:pt x="6362700" y="0"/>
                </a:lnTo>
                <a:lnTo>
                  <a:pt x="0" y="6362700"/>
                </a:lnTo>
                <a:lnTo>
                  <a:pt x="0" y="6432550"/>
                </a:lnTo>
                <a:lnTo>
                  <a:pt x="6432550" y="0"/>
                </a:lnTo>
                <a:close/>
              </a:path>
            </a:pathLst>
          </a:custGeom>
          <a:solidFill>
            <a:srgbClr val="5A5A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0" y="0"/>
            <a:ext cx="6502400" cy="6502400"/>
          </a:xfrm>
          <a:custGeom>
            <a:avLst/>
            <a:gdLst/>
            <a:ahLst/>
            <a:cxnLst/>
            <a:rect l="l" t="t" r="r" b="b"/>
            <a:pathLst>
              <a:path w="6502400" h="6502400">
                <a:moveTo>
                  <a:pt x="6502400" y="0"/>
                </a:moveTo>
                <a:lnTo>
                  <a:pt x="6432550" y="0"/>
                </a:lnTo>
                <a:lnTo>
                  <a:pt x="0" y="6432550"/>
                </a:lnTo>
                <a:lnTo>
                  <a:pt x="0" y="6502400"/>
                </a:lnTo>
                <a:lnTo>
                  <a:pt x="6502400" y="0"/>
                </a:lnTo>
                <a:close/>
              </a:path>
            </a:pathLst>
          </a:custGeom>
          <a:solidFill>
            <a:srgbClr val="5B5B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0" y="0"/>
            <a:ext cx="6570980" cy="6570980"/>
          </a:xfrm>
          <a:custGeom>
            <a:avLst/>
            <a:gdLst/>
            <a:ahLst/>
            <a:cxnLst/>
            <a:rect l="l" t="t" r="r" b="b"/>
            <a:pathLst>
              <a:path w="6570980" h="6570980">
                <a:moveTo>
                  <a:pt x="6570980" y="0"/>
                </a:moveTo>
                <a:lnTo>
                  <a:pt x="6502400" y="0"/>
                </a:lnTo>
                <a:lnTo>
                  <a:pt x="0" y="6502400"/>
                </a:lnTo>
                <a:lnTo>
                  <a:pt x="0" y="6570980"/>
                </a:lnTo>
                <a:lnTo>
                  <a:pt x="6570980" y="0"/>
                </a:lnTo>
                <a:close/>
              </a:path>
            </a:pathLst>
          </a:custGeom>
          <a:solidFill>
            <a:srgbClr val="5C5C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0" y="0"/>
            <a:ext cx="6639559" cy="6639559"/>
          </a:xfrm>
          <a:custGeom>
            <a:avLst/>
            <a:gdLst/>
            <a:ahLst/>
            <a:cxnLst/>
            <a:rect l="l" t="t" r="r" b="b"/>
            <a:pathLst>
              <a:path w="6639559" h="6639559">
                <a:moveTo>
                  <a:pt x="6639559" y="0"/>
                </a:moveTo>
                <a:lnTo>
                  <a:pt x="6570980" y="0"/>
                </a:lnTo>
                <a:lnTo>
                  <a:pt x="0" y="6570980"/>
                </a:lnTo>
                <a:lnTo>
                  <a:pt x="0" y="6639560"/>
                </a:lnTo>
                <a:lnTo>
                  <a:pt x="6639559" y="0"/>
                </a:lnTo>
                <a:close/>
              </a:path>
            </a:pathLst>
          </a:custGeom>
          <a:solidFill>
            <a:srgbClr val="5D5DA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0" y="0"/>
            <a:ext cx="6710680" cy="6710680"/>
          </a:xfrm>
          <a:custGeom>
            <a:avLst/>
            <a:gdLst/>
            <a:ahLst/>
            <a:cxnLst/>
            <a:rect l="l" t="t" r="r" b="b"/>
            <a:pathLst>
              <a:path w="6710680" h="6710680">
                <a:moveTo>
                  <a:pt x="6710680" y="0"/>
                </a:moveTo>
                <a:lnTo>
                  <a:pt x="6639559" y="0"/>
                </a:lnTo>
                <a:lnTo>
                  <a:pt x="0" y="6639559"/>
                </a:lnTo>
                <a:lnTo>
                  <a:pt x="0" y="6710680"/>
                </a:lnTo>
                <a:lnTo>
                  <a:pt x="6710680" y="0"/>
                </a:lnTo>
                <a:close/>
              </a:path>
            </a:pathLst>
          </a:custGeom>
          <a:solidFill>
            <a:srgbClr val="5E5EA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0" y="0"/>
            <a:ext cx="6779259" cy="6779259"/>
          </a:xfrm>
          <a:custGeom>
            <a:avLst/>
            <a:gdLst/>
            <a:ahLst/>
            <a:cxnLst/>
            <a:rect l="l" t="t" r="r" b="b"/>
            <a:pathLst>
              <a:path w="6779259" h="6779259">
                <a:moveTo>
                  <a:pt x="6779259" y="0"/>
                </a:moveTo>
                <a:lnTo>
                  <a:pt x="6710680" y="0"/>
                </a:lnTo>
                <a:lnTo>
                  <a:pt x="0" y="6710680"/>
                </a:lnTo>
                <a:lnTo>
                  <a:pt x="0" y="6779260"/>
                </a:lnTo>
                <a:lnTo>
                  <a:pt x="6779259" y="0"/>
                </a:lnTo>
                <a:close/>
              </a:path>
            </a:pathLst>
          </a:custGeom>
          <a:solidFill>
            <a:srgbClr val="5F5FA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0" y="0"/>
            <a:ext cx="6847840" cy="6847840"/>
          </a:xfrm>
          <a:custGeom>
            <a:avLst/>
            <a:gdLst/>
            <a:ahLst/>
            <a:cxnLst/>
            <a:rect l="l" t="t" r="r" b="b"/>
            <a:pathLst>
              <a:path w="6847840" h="6847840">
                <a:moveTo>
                  <a:pt x="6847840" y="0"/>
                </a:moveTo>
                <a:lnTo>
                  <a:pt x="6779259" y="0"/>
                </a:lnTo>
                <a:lnTo>
                  <a:pt x="0" y="6779259"/>
                </a:lnTo>
                <a:lnTo>
                  <a:pt x="0" y="6847839"/>
                </a:lnTo>
                <a:lnTo>
                  <a:pt x="6847840" y="0"/>
                </a:lnTo>
                <a:close/>
              </a:path>
            </a:pathLst>
          </a:custGeom>
          <a:solidFill>
            <a:srgbClr val="6060A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0" y="0"/>
            <a:ext cx="6917690" cy="6917690"/>
          </a:xfrm>
          <a:custGeom>
            <a:avLst/>
            <a:gdLst/>
            <a:ahLst/>
            <a:cxnLst/>
            <a:rect l="l" t="t" r="r" b="b"/>
            <a:pathLst>
              <a:path w="6917690" h="6917690">
                <a:moveTo>
                  <a:pt x="6917690" y="0"/>
                </a:moveTo>
                <a:lnTo>
                  <a:pt x="6847840" y="0"/>
                </a:lnTo>
                <a:lnTo>
                  <a:pt x="0" y="6847840"/>
                </a:lnTo>
                <a:lnTo>
                  <a:pt x="0" y="6917690"/>
                </a:lnTo>
                <a:lnTo>
                  <a:pt x="6917690" y="0"/>
                </a:lnTo>
                <a:close/>
              </a:path>
            </a:pathLst>
          </a:custGeom>
          <a:solidFill>
            <a:srgbClr val="6161B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0" y="0"/>
            <a:ext cx="6987540" cy="6987540"/>
          </a:xfrm>
          <a:custGeom>
            <a:avLst/>
            <a:gdLst/>
            <a:ahLst/>
            <a:cxnLst/>
            <a:rect l="l" t="t" r="r" b="b"/>
            <a:pathLst>
              <a:path w="6987540" h="6987540">
                <a:moveTo>
                  <a:pt x="6987540" y="0"/>
                </a:moveTo>
                <a:lnTo>
                  <a:pt x="6917689" y="0"/>
                </a:lnTo>
                <a:lnTo>
                  <a:pt x="0" y="6917690"/>
                </a:lnTo>
                <a:lnTo>
                  <a:pt x="0" y="6987539"/>
                </a:lnTo>
                <a:lnTo>
                  <a:pt x="6987540" y="0"/>
                </a:lnTo>
                <a:close/>
              </a:path>
            </a:pathLst>
          </a:custGeom>
          <a:solidFill>
            <a:srgbClr val="6262B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0" y="0"/>
            <a:ext cx="7056120" cy="7056120"/>
          </a:xfrm>
          <a:custGeom>
            <a:avLst/>
            <a:gdLst/>
            <a:ahLst/>
            <a:cxnLst/>
            <a:rect l="l" t="t" r="r" b="b"/>
            <a:pathLst>
              <a:path w="7056120" h="7056120">
                <a:moveTo>
                  <a:pt x="7056120" y="0"/>
                </a:moveTo>
                <a:lnTo>
                  <a:pt x="6987540" y="0"/>
                </a:lnTo>
                <a:lnTo>
                  <a:pt x="0" y="6987540"/>
                </a:lnTo>
                <a:lnTo>
                  <a:pt x="0" y="7056120"/>
                </a:lnTo>
                <a:lnTo>
                  <a:pt x="7056120" y="0"/>
                </a:lnTo>
                <a:close/>
              </a:path>
            </a:pathLst>
          </a:custGeom>
          <a:solidFill>
            <a:srgbClr val="6363B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0" y="0"/>
            <a:ext cx="7124700" cy="7124700"/>
          </a:xfrm>
          <a:custGeom>
            <a:avLst/>
            <a:gdLst/>
            <a:ahLst/>
            <a:cxnLst/>
            <a:rect l="l" t="t" r="r" b="b"/>
            <a:pathLst>
              <a:path w="7124700" h="7124700">
                <a:moveTo>
                  <a:pt x="7124700" y="0"/>
                </a:moveTo>
                <a:lnTo>
                  <a:pt x="7056120" y="0"/>
                </a:lnTo>
                <a:lnTo>
                  <a:pt x="0" y="7056120"/>
                </a:lnTo>
                <a:lnTo>
                  <a:pt x="0" y="7124700"/>
                </a:lnTo>
                <a:lnTo>
                  <a:pt x="7124700" y="0"/>
                </a:lnTo>
                <a:close/>
              </a:path>
            </a:pathLst>
          </a:custGeom>
          <a:solidFill>
            <a:srgbClr val="6464B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0" y="0"/>
            <a:ext cx="7193280" cy="7193280"/>
          </a:xfrm>
          <a:custGeom>
            <a:avLst/>
            <a:gdLst/>
            <a:ahLst/>
            <a:cxnLst/>
            <a:rect l="l" t="t" r="r" b="b"/>
            <a:pathLst>
              <a:path w="7193280" h="7193280">
                <a:moveTo>
                  <a:pt x="7193280" y="0"/>
                </a:moveTo>
                <a:lnTo>
                  <a:pt x="7124700" y="0"/>
                </a:lnTo>
                <a:lnTo>
                  <a:pt x="0" y="7124700"/>
                </a:lnTo>
                <a:lnTo>
                  <a:pt x="0" y="7193280"/>
                </a:lnTo>
                <a:lnTo>
                  <a:pt x="7193280" y="0"/>
                </a:lnTo>
                <a:close/>
              </a:path>
            </a:pathLst>
          </a:custGeom>
          <a:solidFill>
            <a:srgbClr val="6666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0" y="0"/>
            <a:ext cx="7264400" cy="7264400"/>
          </a:xfrm>
          <a:custGeom>
            <a:avLst/>
            <a:gdLst/>
            <a:ahLst/>
            <a:cxnLst/>
            <a:rect l="l" t="t" r="r" b="b"/>
            <a:pathLst>
              <a:path w="7264400" h="7264400">
                <a:moveTo>
                  <a:pt x="7264400" y="0"/>
                </a:moveTo>
                <a:lnTo>
                  <a:pt x="7193280" y="0"/>
                </a:lnTo>
                <a:lnTo>
                  <a:pt x="0" y="7193280"/>
                </a:lnTo>
                <a:lnTo>
                  <a:pt x="0" y="7264400"/>
                </a:lnTo>
                <a:lnTo>
                  <a:pt x="7264400" y="0"/>
                </a:lnTo>
                <a:close/>
              </a:path>
            </a:pathLst>
          </a:custGeom>
          <a:solidFill>
            <a:srgbClr val="6666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0" y="0"/>
            <a:ext cx="7332980" cy="7332980"/>
          </a:xfrm>
          <a:custGeom>
            <a:avLst/>
            <a:gdLst/>
            <a:ahLst/>
            <a:cxnLst/>
            <a:rect l="l" t="t" r="r" b="b"/>
            <a:pathLst>
              <a:path w="7332980" h="7332980">
                <a:moveTo>
                  <a:pt x="7332980" y="0"/>
                </a:moveTo>
                <a:lnTo>
                  <a:pt x="7264400" y="0"/>
                </a:lnTo>
                <a:lnTo>
                  <a:pt x="0" y="7264400"/>
                </a:lnTo>
                <a:lnTo>
                  <a:pt x="0" y="7332980"/>
                </a:lnTo>
                <a:lnTo>
                  <a:pt x="7332980" y="0"/>
                </a:lnTo>
                <a:close/>
              </a:path>
            </a:pathLst>
          </a:custGeom>
          <a:solidFill>
            <a:srgbClr val="6767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0" y="0"/>
            <a:ext cx="7401559" cy="7401559"/>
          </a:xfrm>
          <a:custGeom>
            <a:avLst/>
            <a:gdLst/>
            <a:ahLst/>
            <a:cxnLst/>
            <a:rect l="l" t="t" r="r" b="b"/>
            <a:pathLst>
              <a:path w="7401559" h="7401559">
                <a:moveTo>
                  <a:pt x="7401559" y="0"/>
                </a:moveTo>
                <a:lnTo>
                  <a:pt x="7332980" y="0"/>
                </a:lnTo>
                <a:lnTo>
                  <a:pt x="0" y="7332980"/>
                </a:lnTo>
                <a:lnTo>
                  <a:pt x="0" y="7401560"/>
                </a:lnTo>
                <a:lnTo>
                  <a:pt x="7401559" y="0"/>
                </a:lnTo>
                <a:close/>
              </a:path>
            </a:pathLst>
          </a:custGeom>
          <a:solidFill>
            <a:srgbClr val="6868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0" y="0"/>
            <a:ext cx="7470140" cy="7470140"/>
          </a:xfrm>
          <a:custGeom>
            <a:avLst/>
            <a:gdLst/>
            <a:ahLst/>
            <a:cxnLst/>
            <a:rect l="l" t="t" r="r" b="b"/>
            <a:pathLst>
              <a:path w="7470140" h="7470140">
                <a:moveTo>
                  <a:pt x="7470140" y="0"/>
                </a:moveTo>
                <a:lnTo>
                  <a:pt x="7401560" y="0"/>
                </a:lnTo>
                <a:lnTo>
                  <a:pt x="0" y="7401559"/>
                </a:lnTo>
                <a:lnTo>
                  <a:pt x="0" y="7470139"/>
                </a:lnTo>
                <a:lnTo>
                  <a:pt x="7470140" y="0"/>
                </a:lnTo>
                <a:close/>
              </a:path>
            </a:pathLst>
          </a:custGeom>
          <a:solidFill>
            <a:srgbClr val="6969B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0" y="0"/>
            <a:ext cx="7539990" cy="7538720"/>
          </a:xfrm>
          <a:custGeom>
            <a:avLst/>
            <a:gdLst/>
            <a:ahLst/>
            <a:cxnLst/>
            <a:rect l="l" t="t" r="r" b="b"/>
            <a:pathLst>
              <a:path w="7539990" h="7538720">
                <a:moveTo>
                  <a:pt x="7539806" y="0"/>
                </a:moveTo>
                <a:lnTo>
                  <a:pt x="7470140" y="0"/>
                </a:lnTo>
                <a:lnTo>
                  <a:pt x="0" y="7470140"/>
                </a:lnTo>
                <a:lnTo>
                  <a:pt x="0" y="7538721"/>
                </a:lnTo>
                <a:lnTo>
                  <a:pt x="7539806" y="0"/>
                </a:lnTo>
                <a:close/>
              </a:path>
            </a:pathLst>
          </a:custGeom>
          <a:solidFill>
            <a:srgbClr val="6A6AB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0" y="0"/>
            <a:ext cx="7609840" cy="7556500"/>
          </a:xfrm>
          <a:custGeom>
            <a:avLst/>
            <a:gdLst/>
            <a:ahLst/>
            <a:cxnLst/>
            <a:rect l="l" t="t" r="r" b="b"/>
            <a:pathLst>
              <a:path w="7609840" h="7556500">
                <a:moveTo>
                  <a:pt x="7609840" y="0"/>
                </a:moveTo>
                <a:lnTo>
                  <a:pt x="7539806" y="0"/>
                </a:lnTo>
                <a:lnTo>
                  <a:pt x="0" y="7538721"/>
                </a:lnTo>
                <a:lnTo>
                  <a:pt x="0" y="7556500"/>
                </a:lnTo>
                <a:lnTo>
                  <a:pt x="53339" y="7556500"/>
                </a:lnTo>
                <a:lnTo>
                  <a:pt x="7609840" y="0"/>
                </a:lnTo>
                <a:close/>
              </a:path>
            </a:pathLst>
          </a:custGeom>
          <a:solidFill>
            <a:srgbClr val="6B6BB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53339" y="0"/>
            <a:ext cx="7625080" cy="7556500"/>
          </a:xfrm>
          <a:custGeom>
            <a:avLst/>
            <a:gdLst/>
            <a:ahLst/>
            <a:cxnLst/>
            <a:rect l="l" t="t" r="r" b="b"/>
            <a:pathLst>
              <a:path w="7625080" h="7556500">
                <a:moveTo>
                  <a:pt x="7625080" y="0"/>
                </a:moveTo>
                <a:lnTo>
                  <a:pt x="7556499" y="0"/>
                </a:lnTo>
                <a:lnTo>
                  <a:pt x="0" y="7556500"/>
                </a:lnTo>
                <a:lnTo>
                  <a:pt x="68580" y="7556500"/>
                </a:lnTo>
                <a:lnTo>
                  <a:pt x="7625080" y="0"/>
                </a:lnTo>
                <a:close/>
              </a:path>
            </a:pathLst>
          </a:custGeom>
          <a:solidFill>
            <a:srgbClr val="6C6CB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121920" y="0"/>
            <a:ext cx="7625080" cy="7556500"/>
          </a:xfrm>
          <a:custGeom>
            <a:avLst/>
            <a:gdLst/>
            <a:ahLst/>
            <a:cxnLst/>
            <a:rect l="l" t="t" r="r" b="b"/>
            <a:pathLst>
              <a:path w="7625080" h="7556500">
                <a:moveTo>
                  <a:pt x="762508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8580" y="7556500"/>
                </a:lnTo>
                <a:lnTo>
                  <a:pt x="7625080" y="0"/>
                </a:lnTo>
                <a:close/>
              </a:path>
            </a:pathLst>
          </a:custGeom>
          <a:solidFill>
            <a:srgbClr val="6D6DB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190500" y="0"/>
            <a:ext cx="7625080" cy="7556500"/>
          </a:xfrm>
          <a:custGeom>
            <a:avLst/>
            <a:gdLst/>
            <a:ahLst/>
            <a:cxnLst/>
            <a:rect l="l" t="t" r="r" b="b"/>
            <a:pathLst>
              <a:path w="7625080" h="7556500">
                <a:moveTo>
                  <a:pt x="762508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8579" y="7556500"/>
                </a:lnTo>
                <a:lnTo>
                  <a:pt x="7625080" y="0"/>
                </a:lnTo>
                <a:close/>
              </a:path>
            </a:pathLst>
          </a:custGeom>
          <a:solidFill>
            <a:srgbClr val="6E6EB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259079" y="0"/>
            <a:ext cx="7626350" cy="7556500"/>
          </a:xfrm>
          <a:custGeom>
            <a:avLst/>
            <a:gdLst/>
            <a:ahLst/>
            <a:cxnLst/>
            <a:rect l="l" t="t" r="r" b="b"/>
            <a:pathLst>
              <a:path w="7626350" h="7556500">
                <a:moveTo>
                  <a:pt x="762635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9849" y="7556500"/>
                </a:lnTo>
                <a:lnTo>
                  <a:pt x="7626350" y="0"/>
                </a:lnTo>
                <a:close/>
              </a:path>
            </a:pathLst>
          </a:custGeom>
          <a:solidFill>
            <a:srgbClr val="6F6FB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328929" y="0"/>
            <a:ext cx="7626350" cy="7556500"/>
          </a:xfrm>
          <a:custGeom>
            <a:avLst/>
            <a:gdLst/>
            <a:ahLst/>
            <a:cxnLst/>
            <a:rect l="l" t="t" r="r" b="b"/>
            <a:pathLst>
              <a:path w="7626350" h="7556500">
                <a:moveTo>
                  <a:pt x="762635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9849" y="7556500"/>
                </a:lnTo>
                <a:lnTo>
                  <a:pt x="7626350" y="0"/>
                </a:lnTo>
                <a:close/>
              </a:path>
            </a:pathLst>
          </a:custGeom>
          <a:solidFill>
            <a:srgbClr val="7070B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398779" y="0"/>
            <a:ext cx="7625080" cy="7556500"/>
          </a:xfrm>
          <a:custGeom>
            <a:avLst/>
            <a:gdLst/>
            <a:ahLst/>
            <a:cxnLst/>
            <a:rect l="l" t="t" r="r" b="b"/>
            <a:pathLst>
              <a:path w="7625080" h="7556500">
                <a:moveTo>
                  <a:pt x="762508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8579" y="7556500"/>
                </a:lnTo>
                <a:lnTo>
                  <a:pt x="7625080" y="0"/>
                </a:lnTo>
                <a:close/>
              </a:path>
            </a:pathLst>
          </a:custGeom>
          <a:solidFill>
            <a:srgbClr val="7171B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467359" y="0"/>
            <a:ext cx="7625080" cy="7556500"/>
          </a:xfrm>
          <a:custGeom>
            <a:avLst/>
            <a:gdLst/>
            <a:ahLst/>
            <a:cxnLst/>
            <a:rect l="l" t="t" r="r" b="b"/>
            <a:pathLst>
              <a:path w="7625080" h="7556500">
                <a:moveTo>
                  <a:pt x="762508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8579" y="7556500"/>
                </a:lnTo>
                <a:lnTo>
                  <a:pt x="7625080" y="0"/>
                </a:lnTo>
                <a:close/>
              </a:path>
            </a:pathLst>
          </a:custGeom>
          <a:solidFill>
            <a:srgbClr val="7272B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535940" y="0"/>
            <a:ext cx="7627620" cy="7556500"/>
          </a:xfrm>
          <a:custGeom>
            <a:avLst/>
            <a:gdLst/>
            <a:ahLst/>
            <a:cxnLst/>
            <a:rect l="l" t="t" r="r" b="b"/>
            <a:pathLst>
              <a:path w="7627620" h="7556500">
                <a:moveTo>
                  <a:pt x="7627619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71120" y="7556500"/>
                </a:lnTo>
                <a:lnTo>
                  <a:pt x="7627619" y="0"/>
                </a:lnTo>
                <a:close/>
              </a:path>
            </a:pathLst>
          </a:custGeom>
          <a:solidFill>
            <a:srgbClr val="7373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607059" y="0"/>
            <a:ext cx="7625080" cy="7556500"/>
          </a:xfrm>
          <a:custGeom>
            <a:avLst/>
            <a:gdLst/>
            <a:ahLst/>
            <a:cxnLst/>
            <a:rect l="l" t="t" r="r" b="b"/>
            <a:pathLst>
              <a:path w="7625080" h="7556500">
                <a:moveTo>
                  <a:pt x="762508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8579" y="7556500"/>
                </a:lnTo>
                <a:lnTo>
                  <a:pt x="7625080" y="0"/>
                </a:lnTo>
                <a:close/>
              </a:path>
            </a:pathLst>
          </a:custGeom>
          <a:solidFill>
            <a:srgbClr val="7474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675640" y="0"/>
            <a:ext cx="7625080" cy="7556500"/>
          </a:xfrm>
          <a:custGeom>
            <a:avLst/>
            <a:gdLst/>
            <a:ahLst/>
            <a:cxnLst/>
            <a:rect l="l" t="t" r="r" b="b"/>
            <a:pathLst>
              <a:path w="7625080" h="7556500">
                <a:moveTo>
                  <a:pt x="762508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8580" y="7556500"/>
                </a:lnTo>
                <a:lnTo>
                  <a:pt x="7625080" y="0"/>
                </a:lnTo>
                <a:close/>
              </a:path>
            </a:pathLst>
          </a:custGeom>
          <a:solidFill>
            <a:srgbClr val="7575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744219" y="0"/>
            <a:ext cx="7626984" cy="7556500"/>
          </a:xfrm>
          <a:custGeom>
            <a:avLst/>
            <a:gdLst/>
            <a:ahLst/>
            <a:cxnLst/>
            <a:rect l="l" t="t" r="r" b="b"/>
            <a:pathLst>
              <a:path w="7626984" h="7556500">
                <a:moveTo>
                  <a:pt x="7626473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71060" y="7556500"/>
                </a:lnTo>
                <a:lnTo>
                  <a:pt x="7626473" y="0"/>
                </a:lnTo>
                <a:close/>
              </a:path>
            </a:pathLst>
          </a:custGeom>
          <a:solidFill>
            <a:srgbClr val="7676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815280" y="0"/>
            <a:ext cx="7625715" cy="7556500"/>
          </a:xfrm>
          <a:custGeom>
            <a:avLst/>
            <a:gdLst/>
            <a:ahLst/>
            <a:cxnLst/>
            <a:rect l="l" t="t" r="r" b="b"/>
            <a:pathLst>
              <a:path w="7625715" h="7556500">
                <a:moveTo>
                  <a:pt x="7625139" y="0"/>
                </a:moveTo>
                <a:lnTo>
                  <a:pt x="7555412" y="0"/>
                </a:lnTo>
                <a:lnTo>
                  <a:pt x="0" y="7556500"/>
                </a:lnTo>
                <a:lnTo>
                  <a:pt x="68639" y="7556500"/>
                </a:lnTo>
                <a:lnTo>
                  <a:pt x="7625139" y="0"/>
                </a:lnTo>
                <a:close/>
              </a:path>
            </a:pathLst>
          </a:custGeom>
          <a:solidFill>
            <a:srgbClr val="7777B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883919" y="0"/>
            <a:ext cx="7625080" cy="7556500"/>
          </a:xfrm>
          <a:custGeom>
            <a:avLst/>
            <a:gdLst/>
            <a:ahLst/>
            <a:cxnLst/>
            <a:rect l="l" t="t" r="r" b="b"/>
            <a:pathLst>
              <a:path w="7625080" h="7556500">
                <a:moveTo>
                  <a:pt x="762508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8580" y="7556500"/>
                </a:lnTo>
                <a:lnTo>
                  <a:pt x="7625080" y="0"/>
                </a:lnTo>
                <a:close/>
              </a:path>
            </a:pathLst>
          </a:custGeom>
          <a:solidFill>
            <a:srgbClr val="7878B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952500" y="0"/>
            <a:ext cx="7625080" cy="7556500"/>
          </a:xfrm>
          <a:custGeom>
            <a:avLst/>
            <a:gdLst/>
            <a:ahLst/>
            <a:cxnLst/>
            <a:rect l="l" t="t" r="r" b="b"/>
            <a:pathLst>
              <a:path w="7625080" h="7556500">
                <a:moveTo>
                  <a:pt x="762508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8579" y="7556500"/>
                </a:lnTo>
                <a:lnTo>
                  <a:pt x="7625080" y="0"/>
                </a:lnTo>
                <a:close/>
              </a:path>
            </a:pathLst>
          </a:custGeom>
          <a:solidFill>
            <a:srgbClr val="7979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1021080" y="0"/>
            <a:ext cx="7625080" cy="7556500"/>
          </a:xfrm>
          <a:custGeom>
            <a:avLst/>
            <a:gdLst/>
            <a:ahLst/>
            <a:cxnLst/>
            <a:rect l="l" t="t" r="r" b="b"/>
            <a:pathLst>
              <a:path w="7625080" h="7556500">
                <a:moveTo>
                  <a:pt x="762508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8580" y="7556500"/>
                </a:lnTo>
                <a:lnTo>
                  <a:pt x="7625080" y="0"/>
                </a:lnTo>
                <a:close/>
              </a:path>
            </a:pathLst>
          </a:custGeom>
          <a:solidFill>
            <a:srgbClr val="7A7A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1089660" y="0"/>
            <a:ext cx="7627620" cy="7556500"/>
          </a:xfrm>
          <a:custGeom>
            <a:avLst/>
            <a:gdLst/>
            <a:ahLst/>
            <a:cxnLst/>
            <a:rect l="l" t="t" r="r" b="b"/>
            <a:pathLst>
              <a:path w="7627620" h="7556500">
                <a:moveTo>
                  <a:pt x="762762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71119" y="7556500"/>
                </a:lnTo>
                <a:lnTo>
                  <a:pt x="7627620" y="0"/>
                </a:lnTo>
                <a:close/>
              </a:path>
            </a:pathLst>
          </a:custGeom>
          <a:solidFill>
            <a:srgbClr val="7B7B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1160780" y="0"/>
            <a:ext cx="7625080" cy="7556500"/>
          </a:xfrm>
          <a:custGeom>
            <a:avLst/>
            <a:gdLst/>
            <a:ahLst/>
            <a:cxnLst/>
            <a:rect l="l" t="t" r="r" b="b"/>
            <a:pathLst>
              <a:path w="7625080" h="7556500">
                <a:moveTo>
                  <a:pt x="762508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8580" y="7556500"/>
                </a:lnTo>
                <a:lnTo>
                  <a:pt x="7625080" y="0"/>
                </a:lnTo>
                <a:close/>
              </a:path>
            </a:pathLst>
          </a:custGeom>
          <a:solidFill>
            <a:srgbClr val="7C7C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1229360" y="0"/>
            <a:ext cx="7625080" cy="7556500"/>
          </a:xfrm>
          <a:custGeom>
            <a:avLst/>
            <a:gdLst/>
            <a:ahLst/>
            <a:cxnLst/>
            <a:rect l="l" t="t" r="r" b="b"/>
            <a:pathLst>
              <a:path w="7625080" h="7556500">
                <a:moveTo>
                  <a:pt x="762508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8579" y="7556500"/>
                </a:lnTo>
                <a:lnTo>
                  <a:pt x="7625080" y="0"/>
                </a:lnTo>
                <a:close/>
              </a:path>
            </a:pathLst>
          </a:custGeom>
          <a:solidFill>
            <a:srgbClr val="7D7D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1297939" y="0"/>
            <a:ext cx="7625080" cy="7556500"/>
          </a:xfrm>
          <a:custGeom>
            <a:avLst/>
            <a:gdLst/>
            <a:ahLst/>
            <a:cxnLst/>
            <a:rect l="l" t="t" r="r" b="b"/>
            <a:pathLst>
              <a:path w="7625080" h="7556500">
                <a:moveTo>
                  <a:pt x="762508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8580" y="7556500"/>
                </a:lnTo>
                <a:lnTo>
                  <a:pt x="7625080" y="0"/>
                </a:lnTo>
                <a:close/>
              </a:path>
            </a:pathLst>
          </a:custGeom>
          <a:solidFill>
            <a:srgbClr val="7E7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1366519" y="0"/>
            <a:ext cx="7626350" cy="7556500"/>
          </a:xfrm>
          <a:custGeom>
            <a:avLst/>
            <a:gdLst/>
            <a:ahLst/>
            <a:cxnLst/>
            <a:rect l="l" t="t" r="r" b="b"/>
            <a:pathLst>
              <a:path w="7626350" h="7556500">
                <a:moveTo>
                  <a:pt x="762635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9850" y="7556500"/>
                </a:lnTo>
                <a:lnTo>
                  <a:pt x="7626350" y="0"/>
                </a:lnTo>
                <a:close/>
              </a:path>
            </a:pathLst>
          </a:custGeom>
          <a:solidFill>
            <a:srgbClr val="7F7F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1436369" y="0"/>
            <a:ext cx="7626350" cy="7556500"/>
          </a:xfrm>
          <a:custGeom>
            <a:avLst/>
            <a:gdLst/>
            <a:ahLst/>
            <a:cxnLst/>
            <a:rect l="l" t="t" r="r" b="b"/>
            <a:pathLst>
              <a:path w="7626350" h="7556500">
                <a:moveTo>
                  <a:pt x="762635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9850" y="7556500"/>
                </a:lnTo>
                <a:lnTo>
                  <a:pt x="7626350" y="0"/>
                </a:lnTo>
                <a:close/>
              </a:path>
            </a:pathLst>
          </a:custGeom>
          <a:solidFill>
            <a:srgbClr val="8080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1506219" y="0"/>
            <a:ext cx="7625080" cy="7556500"/>
          </a:xfrm>
          <a:custGeom>
            <a:avLst/>
            <a:gdLst/>
            <a:ahLst/>
            <a:cxnLst/>
            <a:rect l="l" t="t" r="r" b="b"/>
            <a:pathLst>
              <a:path w="7625080" h="7556500">
                <a:moveTo>
                  <a:pt x="762508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8580" y="7556500"/>
                </a:lnTo>
                <a:lnTo>
                  <a:pt x="7625080" y="0"/>
                </a:lnTo>
                <a:close/>
              </a:path>
            </a:pathLst>
          </a:custGeom>
          <a:solidFill>
            <a:srgbClr val="8181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1574800" y="0"/>
            <a:ext cx="7625080" cy="7556500"/>
          </a:xfrm>
          <a:custGeom>
            <a:avLst/>
            <a:gdLst/>
            <a:ahLst/>
            <a:cxnLst/>
            <a:rect l="l" t="t" r="r" b="b"/>
            <a:pathLst>
              <a:path w="7625080" h="7556500">
                <a:moveTo>
                  <a:pt x="762508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8579" y="7556500"/>
                </a:lnTo>
                <a:lnTo>
                  <a:pt x="7625080" y="0"/>
                </a:lnTo>
                <a:close/>
              </a:path>
            </a:pathLst>
          </a:custGeom>
          <a:solidFill>
            <a:srgbClr val="8282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1643379" y="0"/>
            <a:ext cx="7625080" cy="7556500"/>
          </a:xfrm>
          <a:custGeom>
            <a:avLst/>
            <a:gdLst/>
            <a:ahLst/>
            <a:cxnLst/>
            <a:rect l="l" t="t" r="r" b="b"/>
            <a:pathLst>
              <a:path w="7625080" h="7556500">
                <a:moveTo>
                  <a:pt x="762508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8580" y="7556500"/>
                </a:lnTo>
                <a:lnTo>
                  <a:pt x="7625080" y="0"/>
                </a:lnTo>
                <a:close/>
              </a:path>
            </a:pathLst>
          </a:custGeom>
          <a:solidFill>
            <a:srgbClr val="8383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1711960" y="0"/>
            <a:ext cx="7627620" cy="7556500"/>
          </a:xfrm>
          <a:custGeom>
            <a:avLst/>
            <a:gdLst/>
            <a:ahLst/>
            <a:cxnLst/>
            <a:rect l="l" t="t" r="r" b="b"/>
            <a:pathLst>
              <a:path w="7627620" h="7556500">
                <a:moveTo>
                  <a:pt x="762762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71119" y="7556500"/>
                </a:lnTo>
                <a:lnTo>
                  <a:pt x="7627620" y="0"/>
                </a:lnTo>
                <a:close/>
              </a:path>
            </a:pathLst>
          </a:custGeom>
          <a:solidFill>
            <a:srgbClr val="8484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1783079" y="0"/>
            <a:ext cx="7625080" cy="7556500"/>
          </a:xfrm>
          <a:custGeom>
            <a:avLst/>
            <a:gdLst/>
            <a:ahLst/>
            <a:cxnLst/>
            <a:rect l="l" t="t" r="r" b="b"/>
            <a:pathLst>
              <a:path w="7625080" h="7556500">
                <a:moveTo>
                  <a:pt x="7625079" y="0"/>
                </a:moveTo>
                <a:lnTo>
                  <a:pt x="7556499" y="0"/>
                </a:lnTo>
                <a:lnTo>
                  <a:pt x="0" y="7556499"/>
                </a:lnTo>
                <a:lnTo>
                  <a:pt x="68580" y="7556499"/>
                </a:lnTo>
                <a:lnTo>
                  <a:pt x="7625079" y="0"/>
                </a:lnTo>
                <a:close/>
              </a:path>
            </a:pathLst>
          </a:custGeom>
          <a:solidFill>
            <a:srgbClr val="8585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1851660" y="0"/>
            <a:ext cx="7625080" cy="7556500"/>
          </a:xfrm>
          <a:custGeom>
            <a:avLst/>
            <a:gdLst/>
            <a:ahLst/>
            <a:cxnLst/>
            <a:rect l="l" t="t" r="r" b="b"/>
            <a:pathLst>
              <a:path w="7625080" h="7556500">
                <a:moveTo>
                  <a:pt x="762508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8579" y="7556500"/>
                </a:lnTo>
                <a:lnTo>
                  <a:pt x="7625080" y="0"/>
                </a:lnTo>
                <a:close/>
              </a:path>
            </a:pathLst>
          </a:custGeom>
          <a:solidFill>
            <a:srgbClr val="8686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1920239" y="0"/>
            <a:ext cx="7626350" cy="7556500"/>
          </a:xfrm>
          <a:custGeom>
            <a:avLst/>
            <a:gdLst/>
            <a:ahLst/>
            <a:cxnLst/>
            <a:rect l="l" t="t" r="r" b="b"/>
            <a:pathLst>
              <a:path w="7626350" h="7556500">
                <a:moveTo>
                  <a:pt x="7626349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9850" y="7556500"/>
                </a:lnTo>
                <a:lnTo>
                  <a:pt x="7626349" y="0"/>
                </a:lnTo>
                <a:close/>
              </a:path>
            </a:pathLst>
          </a:custGeom>
          <a:solidFill>
            <a:srgbClr val="8787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1990089" y="0"/>
            <a:ext cx="7626350" cy="7556500"/>
          </a:xfrm>
          <a:custGeom>
            <a:avLst/>
            <a:gdLst/>
            <a:ahLst/>
            <a:cxnLst/>
            <a:rect l="l" t="t" r="r" b="b"/>
            <a:pathLst>
              <a:path w="7626350" h="7556500">
                <a:moveTo>
                  <a:pt x="7626350" y="0"/>
                </a:moveTo>
                <a:lnTo>
                  <a:pt x="7556500" y="0"/>
                </a:lnTo>
                <a:lnTo>
                  <a:pt x="0" y="7556499"/>
                </a:lnTo>
                <a:lnTo>
                  <a:pt x="69849" y="7556499"/>
                </a:lnTo>
                <a:lnTo>
                  <a:pt x="7626350" y="0"/>
                </a:lnTo>
                <a:close/>
              </a:path>
            </a:pathLst>
          </a:custGeom>
          <a:solidFill>
            <a:srgbClr val="8888C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2059939" y="0"/>
            <a:ext cx="7625080" cy="7556500"/>
          </a:xfrm>
          <a:custGeom>
            <a:avLst/>
            <a:gdLst/>
            <a:ahLst/>
            <a:cxnLst/>
            <a:rect l="l" t="t" r="r" b="b"/>
            <a:pathLst>
              <a:path w="7625080" h="7556500">
                <a:moveTo>
                  <a:pt x="762508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8580" y="7556500"/>
                </a:lnTo>
                <a:lnTo>
                  <a:pt x="7625080" y="0"/>
                </a:lnTo>
                <a:close/>
              </a:path>
            </a:pathLst>
          </a:custGeom>
          <a:solidFill>
            <a:srgbClr val="8989C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2128520" y="0"/>
            <a:ext cx="7625080" cy="7556500"/>
          </a:xfrm>
          <a:custGeom>
            <a:avLst/>
            <a:gdLst/>
            <a:ahLst/>
            <a:cxnLst/>
            <a:rect l="l" t="t" r="r" b="b"/>
            <a:pathLst>
              <a:path w="7625080" h="7556500">
                <a:moveTo>
                  <a:pt x="762508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8580" y="7556500"/>
                </a:lnTo>
                <a:lnTo>
                  <a:pt x="7625080" y="0"/>
                </a:lnTo>
                <a:close/>
              </a:path>
            </a:pathLst>
          </a:custGeom>
          <a:solidFill>
            <a:srgbClr val="8A8A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2197100" y="0"/>
            <a:ext cx="7627620" cy="7556500"/>
          </a:xfrm>
          <a:custGeom>
            <a:avLst/>
            <a:gdLst/>
            <a:ahLst/>
            <a:cxnLst/>
            <a:rect l="l" t="t" r="r" b="b"/>
            <a:pathLst>
              <a:path w="7627620" h="7556500">
                <a:moveTo>
                  <a:pt x="7627619" y="0"/>
                </a:moveTo>
                <a:lnTo>
                  <a:pt x="7556499" y="0"/>
                </a:lnTo>
                <a:lnTo>
                  <a:pt x="0" y="7556499"/>
                </a:lnTo>
                <a:lnTo>
                  <a:pt x="71120" y="7556499"/>
                </a:lnTo>
                <a:lnTo>
                  <a:pt x="7627619" y="0"/>
                </a:lnTo>
                <a:close/>
              </a:path>
            </a:pathLst>
          </a:custGeom>
          <a:solidFill>
            <a:srgbClr val="8B8B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2268220" y="0"/>
            <a:ext cx="7623809" cy="7556500"/>
          </a:xfrm>
          <a:custGeom>
            <a:avLst/>
            <a:gdLst/>
            <a:ahLst/>
            <a:cxnLst/>
            <a:rect l="l" t="t" r="r" b="b"/>
            <a:pathLst>
              <a:path w="7623809" h="7556500">
                <a:moveTo>
                  <a:pt x="7623809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7310" y="7556500"/>
                </a:lnTo>
                <a:lnTo>
                  <a:pt x="7623809" y="0"/>
                </a:lnTo>
                <a:close/>
              </a:path>
            </a:pathLst>
          </a:custGeom>
          <a:solidFill>
            <a:srgbClr val="8C8CC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2335529" y="0"/>
            <a:ext cx="7626350" cy="7556500"/>
          </a:xfrm>
          <a:custGeom>
            <a:avLst/>
            <a:gdLst/>
            <a:ahLst/>
            <a:cxnLst/>
            <a:rect l="l" t="t" r="r" b="b"/>
            <a:pathLst>
              <a:path w="7626350" h="7556500">
                <a:moveTo>
                  <a:pt x="762635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9850" y="7556500"/>
                </a:lnTo>
                <a:lnTo>
                  <a:pt x="7626350" y="0"/>
                </a:lnTo>
                <a:close/>
              </a:path>
            </a:pathLst>
          </a:custGeom>
          <a:solidFill>
            <a:srgbClr val="8D8DC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2405379" y="0"/>
            <a:ext cx="7625080" cy="7556500"/>
          </a:xfrm>
          <a:custGeom>
            <a:avLst/>
            <a:gdLst/>
            <a:ahLst/>
            <a:cxnLst/>
            <a:rect l="l" t="t" r="r" b="b"/>
            <a:pathLst>
              <a:path w="7625080" h="7556500">
                <a:moveTo>
                  <a:pt x="762508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8580" y="7556500"/>
                </a:lnTo>
                <a:lnTo>
                  <a:pt x="7625080" y="0"/>
                </a:lnTo>
                <a:close/>
              </a:path>
            </a:pathLst>
          </a:custGeom>
          <a:solidFill>
            <a:srgbClr val="8E8EC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2473960" y="0"/>
            <a:ext cx="7607300" cy="7556500"/>
          </a:xfrm>
          <a:custGeom>
            <a:avLst/>
            <a:gdLst/>
            <a:ahLst/>
            <a:cxnLst/>
            <a:rect l="l" t="t" r="r" b="b"/>
            <a:pathLst>
              <a:path w="7607300" h="7556500">
                <a:moveTo>
                  <a:pt x="7607300" y="0"/>
                </a:moveTo>
                <a:lnTo>
                  <a:pt x="7556500" y="0"/>
                </a:lnTo>
                <a:lnTo>
                  <a:pt x="0" y="7556500"/>
                </a:lnTo>
                <a:lnTo>
                  <a:pt x="68763" y="7556500"/>
                </a:lnTo>
                <a:lnTo>
                  <a:pt x="7607300" y="19048"/>
                </a:lnTo>
                <a:lnTo>
                  <a:pt x="7607300" y="0"/>
                </a:lnTo>
                <a:close/>
              </a:path>
            </a:pathLst>
          </a:custGeom>
          <a:solidFill>
            <a:srgbClr val="8F8FC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2542723" y="19048"/>
            <a:ext cx="7538720" cy="7537450"/>
          </a:xfrm>
          <a:custGeom>
            <a:avLst/>
            <a:gdLst/>
            <a:ahLst/>
            <a:cxnLst/>
            <a:rect l="l" t="t" r="r" b="b"/>
            <a:pathLst>
              <a:path w="7538720" h="7537450">
                <a:moveTo>
                  <a:pt x="7538536" y="0"/>
                </a:moveTo>
                <a:lnTo>
                  <a:pt x="0" y="7537451"/>
                </a:lnTo>
                <a:lnTo>
                  <a:pt x="70936" y="7537451"/>
                </a:lnTo>
                <a:lnTo>
                  <a:pt x="7538536" y="69851"/>
                </a:lnTo>
                <a:lnTo>
                  <a:pt x="7538536" y="0"/>
                </a:lnTo>
                <a:close/>
              </a:path>
            </a:pathLst>
          </a:custGeom>
          <a:solidFill>
            <a:srgbClr val="9090C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2613660" y="88900"/>
            <a:ext cx="7467600" cy="7467600"/>
          </a:xfrm>
          <a:custGeom>
            <a:avLst/>
            <a:gdLst/>
            <a:ahLst/>
            <a:cxnLst/>
            <a:rect l="l" t="t" r="r" b="b"/>
            <a:pathLst>
              <a:path w="7467600" h="7467600">
                <a:moveTo>
                  <a:pt x="7467600" y="0"/>
                </a:moveTo>
                <a:lnTo>
                  <a:pt x="0" y="7467600"/>
                </a:lnTo>
                <a:lnTo>
                  <a:pt x="68579" y="7467600"/>
                </a:lnTo>
                <a:lnTo>
                  <a:pt x="7467600" y="68580"/>
                </a:lnTo>
                <a:lnTo>
                  <a:pt x="7467600" y="0"/>
                </a:lnTo>
                <a:close/>
              </a:path>
            </a:pathLst>
          </a:custGeom>
          <a:solidFill>
            <a:srgbClr val="9191C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2682239" y="157479"/>
            <a:ext cx="7399020" cy="7399020"/>
          </a:xfrm>
          <a:custGeom>
            <a:avLst/>
            <a:gdLst/>
            <a:ahLst/>
            <a:cxnLst/>
            <a:rect l="l" t="t" r="r" b="b"/>
            <a:pathLst>
              <a:path w="7399020" h="7399020">
                <a:moveTo>
                  <a:pt x="7399019" y="0"/>
                </a:moveTo>
                <a:lnTo>
                  <a:pt x="0" y="7399019"/>
                </a:lnTo>
                <a:lnTo>
                  <a:pt x="68579" y="7399019"/>
                </a:lnTo>
                <a:lnTo>
                  <a:pt x="7399019" y="68579"/>
                </a:lnTo>
                <a:lnTo>
                  <a:pt x="7399019" y="0"/>
                </a:lnTo>
                <a:close/>
              </a:path>
            </a:pathLst>
          </a:custGeom>
          <a:solidFill>
            <a:srgbClr val="9292C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2750820" y="226059"/>
            <a:ext cx="7330440" cy="7330440"/>
          </a:xfrm>
          <a:custGeom>
            <a:avLst/>
            <a:gdLst/>
            <a:ahLst/>
            <a:cxnLst/>
            <a:rect l="l" t="t" r="r" b="b"/>
            <a:pathLst>
              <a:path w="7330440" h="7330440">
                <a:moveTo>
                  <a:pt x="7330440" y="0"/>
                </a:moveTo>
                <a:lnTo>
                  <a:pt x="0" y="7330440"/>
                </a:lnTo>
                <a:lnTo>
                  <a:pt x="68580" y="7330440"/>
                </a:lnTo>
                <a:lnTo>
                  <a:pt x="7330440" y="68579"/>
                </a:lnTo>
                <a:lnTo>
                  <a:pt x="7330440" y="0"/>
                </a:lnTo>
                <a:close/>
              </a:path>
            </a:pathLst>
          </a:custGeom>
          <a:solidFill>
            <a:srgbClr val="9393C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2819400" y="294640"/>
            <a:ext cx="7261859" cy="7261859"/>
          </a:xfrm>
          <a:custGeom>
            <a:avLst/>
            <a:gdLst/>
            <a:ahLst/>
            <a:cxnLst/>
            <a:rect l="l" t="t" r="r" b="b"/>
            <a:pathLst>
              <a:path w="7261859" h="7261859">
                <a:moveTo>
                  <a:pt x="7261860" y="0"/>
                </a:moveTo>
                <a:lnTo>
                  <a:pt x="0" y="7261860"/>
                </a:lnTo>
                <a:lnTo>
                  <a:pt x="70911" y="7261860"/>
                </a:lnTo>
                <a:lnTo>
                  <a:pt x="7261860" y="69876"/>
                </a:lnTo>
                <a:lnTo>
                  <a:pt x="7261860" y="0"/>
                </a:lnTo>
                <a:close/>
              </a:path>
            </a:pathLst>
          </a:custGeom>
          <a:solidFill>
            <a:srgbClr val="9494C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2890311" y="364516"/>
            <a:ext cx="7191375" cy="7192009"/>
          </a:xfrm>
          <a:custGeom>
            <a:avLst/>
            <a:gdLst/>
            <a:ahLst/>
            <a:cxnLst/>
            <a:rect l="l" t="t" r="r" b="b"/>
            <a:pathLst>
              <a:path w="7191375" h="7192009">
                <a:moveTo>
                  <a:pt x="7190948" y="0"/>
                </a:moveTo>
                <a:lnTo>
                  <a:pt x="0" y="7191983"/>
                </a:lnTo>
                <a:lnTo>
                  <a:pt x="68788" y="7191983"/>
                </a:lnTo>
                <a:lnTo>
                  <a:pt x="7190948" y="69823"/>
                </a:lnTo>
                <a:lnTo>
                  <a:pt x="7190948" y="0"/>
                </a:lnTo>
                <a:close/>
              </a:path>
            </a:pathLst>
          </a:custGeom>
          <a:solidFill>
            <a:srgbClr val="9595C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2959100" y="434340"/>
            <a:ext cx="7122159" cy="7122159"/>
          </a:xfrm>
          <a:custGeom>
            <a:avLst/>
            <a:gdLst/>
            <a:ahLst/>
            <a:cxnLst/>
            <a:rect l="l" t="t" r="r" b="b"/>
            <a:pathLst>
              <a:path w="7122159" h="7122159">
                <a:moveTo>
                  <a:pt x="7122159" y="0"/>
                </a:moveTo>
                <a:lnTo>
                  <a:pt x="0" y="7122159"/>
                </a:lnTo>
                <a:lnTo>
                  <a:pt x="68579" y="7122159"/>
                </a:lnTo>
                <a:lnTo>
                  <a:pt x="7122159" y="68579"/>
                </a:lnTo>
                <a:lnTo>
                  <a:pt x="7122159" y="0"/>
                </a:lnTo>
                <a:close/>
              </a:path>
            </a:pathLst>
          </a:custGeom>
          <a:solidFill>
            <a:srgbClr val="9696C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3027679" y="502919"/>
            <a:ext cx="7053580" cy="7053580"/>
          </a:xfrm>
          <a:custGeom>
            <a:avLst/>
            <a:gdLst/>
            <a:ahLst/>
            <a:cxnLst/>
            <a:rect l="l" t="t" r="r" b="b"/>
            <a:pathLst>
              <a:path w="7053580" h="7053580">
                <a:moveTo>
                  <a:pt x="7053580" y="0"/>
                </a:moveTo>
                <a:lnTo>
                  <a:pt x="0" y="7053580"/>
                </a:lnTo>
                <a:lnTo>
                  <a:pt x="68580" y="7053580"/>
                </a:lnTo>
                <a:lnTo>
                  <a:pt x="7053580" y="68580"/>
                </a:lnTo>
                <a:lnTo>
                  <a:pt x="7053580" y="0"/>
                </a:lnTo>
                <a:close/>
              </a:path>
            </a:pathLst>
          </a:custGeom>
          <a:solidFill>
            <a:srgbClr val="9797C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3096260" y="571500"/>
            <a:ext cx="6985000" cy="6985000"/>
          </a:xfrm>
          <a:custGeom>
            <a:avLst/>
            <a:gdLst/>
            <a:ahLst/>
            <a:cxnLst/>
            <a:rect l="l" t="t" r="r" b="b"/>
            <a:pathLst>
              <a:path w="6985000" h="6985000">
                <a:moveTo>
                  <a:pt x="6985000" y="0"/>
                </a:moveTo>
                <a:lnTo>
                  <a:pt x="0" y="6985000"/>
                </a:lnTo>
                <a:lnTo>
                  <a:pt x="68579" y="6985000"/>
                </a:lnTo>
                <a:lnTo>
                  <a:pt x="6985000" y="68580"/>
                </a:lnTo>
                <a:lnTo>
                  <a:pt x="6985000" y="0"/>
                </a:lnTo>
                <a:close/>
              </a:path>
            </a:pathLst>
          </a:custGeom>
          <a:solidFill>
            <a:srgbClr val="9898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3164839" y="640080"/>
            <a:ext cx="6916420" cy="6916420"/>
          </a:xfrm>
          <a:custGeom>
            <a:avLst/>
            <a:gdLst/>
            <a:ahLst/>
            <a:cxnLst/>
            <a:rect l="l" t="t" r="r" b="b"/>
            <a:pathLst>
              <a:path w="6916420" h="6916420">
                <a:moveTo>
                  <a:pt x="6916420" y="0"/>
                </a:moveTo>
                <a:lnTo>
                  <a:pt x="0" y="6916420"/>
                </a:lnTo>
                <a:lnTo>
                  <a:pt x="71120" y="6916420"/>
                </a:lnTo>
                <a:lnTo>
                  <a:pt x="6916419" y="71120"/>
                </a:lnTo>
                <a:lnTo>
                  <a:pt x="691642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3235960" y="711200"/>
            <a:ext cx="6845300" cy="6845300"/>
          </a:xfrm>
          <a:custGeom>
            <a:avLst/>
            <a:gdLst/>
            <a:ahLst/>
            <a:cxnLst/>
            <a:rect l="l" t="t" r="r" b="b"/>
            <a:pathLst>
              <a:path w="6845300" h="6845300">
                <a:moveTo>
                  <a:pt x="6845300" y="0"/>
                </a:moveTo>
                <a:lnTo>
                  <a:pt x="0" y="6845300"/>
                </a:lnTo>
                <a:lnTo>
                  <a:pt x="68579" y="6845300"/>
                </a:lnTo>
                <a:lnTo>
                  <a:pt x="6845300" y="68580"/>
                </a:lnTo>
                <a:lnTo>
                  <a:pt x="6845300" y="0"/>
                </a:lnTo>
                <a:close/>
              </a:path>
            </a:pathLst>
          </a:custGeom>
          <a:solidFill>
            <a:srgbClr val="9A9A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3304540" y="779780"/>
            <a:ext cx="6776720" cy="6776720"/>
          </a:xfrm>
          <a:custGeom>
            <a:avLst/>
            <a:gdLst/>
            <a:ahLst/>
            <a:cxnLst/>
            <a:rect l="l" t="t" r="r" b="b"/>
            <a:pathLst>
              <a:path w="6776720" h="6776720">
                <a:moveTo>
                  <a:pt x="6776720" y="0"/>
                </a:moveTo>
                <a:lnTo>
                  <a:pt x="0" y="6776720"/>
                </a:lnTo>
                <a:lnTo>
                  <a:pt x="68579" y="6776720"/>
                </a:lnTo>
                <a:lnTo>
                  <a:pt x="6776720" y="68579"/>
                </a:lnTo>
                <a:lnTo>
                  <a:pt x="6776720" y="0"/>
                </a:lnTo>
                <a:close/>
              </a:path>
            </a:pathLst>
          </a:custGeom>
          <a:solidFill>
            <a:srgbClr val="9B9B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3373120" y="848360"/>
            <a:ext cx="6708140" cy="6708140"/>
          </a:xfrm>
          <a:custGeom>
            <a:avLst/>
            <a:gdLst/>
            <a:ahLst/>
            <a:cxnLst/>
            <a:rect l="l" t="t" r="r" b="b"/>
            <a:pathLst>
              <a:path w="6708140" h="6708140">
                <a:moveTo>
                  <a:pt x="6708139" y="0"/>
                </a:moveTo>
                <a:lnTo>
                  <a:pt x="0" y="6708139"/>
                </a:lnTo>
                <a:lnTo>
                  <a:pt x="69849" y="6708139"/>
                </a:lnTo>
                <a:lnTo>
                  <a:pt x="6708139" y="69850"/>
                </a:lnTo>
                <a:lnTo>
                  <a:pt x="6708139" y="0"/>
                </a:lnTo>
                <a:close/>
              </a:path>
            </a:pathLst>
          </a:custGeom>
          <a:solidFill>
            <a:srgbClr val="9C9C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3442970" y="918210"/>
            <a:ext cx="6638290" cy="6638290"/>
          </a:xfrm>
          <a:custGeom>
            <a:avLst/>
            <a:gdLst/>
            <a:ahLst/>
            <a:cxnLst/>
            <a:rect l="l" t="t" r="r" b="b"/>
            <a:pathLst>
              <a:path w="6638290" h="6638290">
                <a:moveTo>
                  <a:pt x="6638289" y="0"/>
                </a:moveTo>
                <a:lnTo>
                  <a:pt x="0" y="6638289"/>
                </a:lnTo>
                <a:lnTo>
                  <a:pt x="69850" y="6638289"/>
                </a:lnTo>
                <a:lnTo>
                  <a:pt x="6638289" y="69849"/>
                </a:lnTo>
                <a:lnTo>
                  <a:pt x="6638289" y="0"/>
                </a:lnTo>
                <a:close/>
              </a:path>
            </a:pathLst>
          </a:custGeom>
          <a:solidFill>
            <a:srgbClr val="9D9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3512820" y="988060"/>
            <a:ext cx="6568440" cy="6568440"/>
          </a:xfrm>
          <a:custGeom>
            <a:avLst/>
            <a:gdLst/>
            <a:ahLst/>
            <a:cxnLst/>
            <a:rect l="l" t="t" r="r" b="b"/>
            <a:pathLst>
              <a:path w="6568440" h="6568440">
                <a:moveTo>
                  <a:pt x="6568440" y="0"/>
                </a:moveTo>
                <a:lnTo>
                  <a:pt x="0" y="6568440"/>
                </a:lnTo>
                <a:lnTo>
                  <a:pt x="68579" y="6568440"/>
                </a:lnTo>
                <a:lnTo>
                  <a:pt x="6568440" y="68579"/>
                </a:lnTo>
                <a:lnTo>
                  <a:pt x="6568440" y="0"/>
                </a:lnTo>
                <a:close/>
              </a:path>
            </a:pathLst>
          </a:custGeom>
          <a:solidFill>
            <a:srgbClr val="9E9E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3581400" y="1056639"/>
            <a:ext cx="6499860" cy="6499860"/>
          </a:xfrm>
          <a:custGeom>
            <a:avLst/>
            <a:gdLst/>
            <a:ahLst/>
            <a:cxnLst/>
            <a:rect l="l" t="t" r="r" b="b"/>
            <a:pathLst>
              <a:path w="6499859" h="6499859">
                <a:moveTo>
                  <a:pt x="6499859" y="0"/>
                </a:moveTo>
                <a:lnTo>
                  <a:pt x="0" y="6499860"/>
                </a:lnTo>
                <a:lnTo>
                  <a:pt x="68579" y="6499860"/>
                </a:lnTo>
                <a:lnTo>
                  <a:pt x="6499859" y="68580"/>
                </a:lnTo>
                <a:lnTo>
                  <a:pt x="6499859" y="0"/>
                </a:lnTo>
                <a:close/>
              </a:path>
            </a:pathLst>
          </a:custGeom>
          <a:solidFill>
            <a:srgbClr val="9F9F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3649979" y="1125219"/>
            <a:ext cx="6431280" cy="6431280"/>
          </a:xfrm>
          <a:custGeom>
            <a:avLst/>
            <a:gdLst/>
            <a:ahLst/>
            <a:cxnLst/>
            <a:rect l="l" t="t" r="r" b="b"/>
            <a:pathLst>
              <a:path w="6431280" h="6431280">
                <a:moveTo>
                  <a:pt x="6431280" y="0"/>
                </a:moveTo>
                <a:lnTo>
                  <a:pt x="0" y="6431280"/>
                </a:lnTo>
                <a:lnTo>
                  <a:pt x="71120" y="6431280"/>
                </a:lnTo>
                <a:lnTo>
                  <a:pt x="6431280" y="71120"/>
                </a:lnTo>
                <a:lnTo>
                  <a:pt x="6431280" y="0"/>
                </a:lnTo>
                <a:close/>
              </a:path>
            </a:pathLst>
          </a:custGeom>
          <a:solidFill>
            <a:srgbClr val="A0A0C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3721100" y="1196339"/>
            <a:ext cx="6360160" cy="6360160"/>
          </a:xfrm>
          <a:custGeom>
            <a:avLst/>
            <a:gdLst/>
            <a:ahLst/>
            <a:cxnLst/>
            <a:rect l="l" t="t" r="r" b="b"/>
            <a:pathLst>
              <a:path w="6360159" h="6360159">
                <a:moveTo>
                  <a:pt x="6360159" y="0"/>
                </a:moveTo>
                <a:lnTo>
                  <a:pt x="0" y="6360160"/>
                </a:lnTo>
                <a:lnTo>
                  <a:pt x="67309" y="6360160"/>
                </a:lnTo>
                <a:lnTo>
                  <a:pt x="6360159" y="67310"/>
                </a:lnTo>
                <a:lnTo>
                  <a:pt x="6360159" y="0"/>
                </a:lnTo>
                <a:close/>
              </a:path>
            </a:pathLst>
          </a:custGeom>
          <a:solidFill>
            <a:srgbClr val="A1A1C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3788409" y="1263650"/>
            <a:ext cx="6292850" cy="6292850"/>
          </a:xfrm>
          <a:custGeom>
            <a:avLst/>
            <a:gdLst/>
            <a:ahLst/>
            <a:cxnLst/>
            <a:rect l="l" t="t" r="r" b="b"/>
            <a:pathLst>
              <a:path w="6292850" h="6292850">
                <a:moveTo>
                  <a:pt x="6292850" y="0"/>
                </a:moveTo>
                <a:lnTo>
                  <a:pt x="0" y="6292849"/>
                </a:lnTo>
                <a:lnTo>
                  <a:pt x="69849" y="6292849"/>
                </a:lnTo>
                <a:lnTo>
                  <a:pt x="6292849" y="69849"/>
                </a:lnTo>
                <a:lnTo>
                  <a:pt x="6292850" y="0"/>
                </a:lnTo>
                <a:close/>
              </a:path>
            </a:pathLst>
          </a:custGeom>
          <a:solidFill>
            <a:srgbClr val="A2A2D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3858259" y="1333500"/>
            <a:ext cx="6223000" cy="6223000"/>
          </a:xfrm>
          <a:custGeom>
            <a:avLst/>
            <a:gdLst/>
            <a:ahLst/>
            <a:cxnLst/>
            <a:rect l="l" t="t" r="r" b="b"/>
            <a:pathLst>
              <a:path w="6223000" h="6223000">
                <a:moveTo>
                  <a:pt x="6223000" y="0"/>
                </a:moveTo>
                <a:lnTo>
                  <a:pt x="0" y="6223000"/>
                </a:lnTo>
                <a:lnTo>
                  <a:pt x="68579" y="6223000"/>
                </a:lnTo>
                <a:lnTo>
                  <a:pt x="6223000" y="68580"/>
                </a:lnTo>
                <a:lnTo>
                  <a:pt x="6223000" y="0"/>
                </a:lnTo>
                <a:close/>
              </a:path>
            </a:pathLst>
          </a:custGeom>
          <a:solidFill>
            <a:srgbClr val="A3A3D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3926840" y="1402080"/>
            <a:ext cx="6154420" cy="6154420"/>
          </a:xfrm>
          <a:custGeom>
            <a:avLst/>
            <a:gdLst/>
            <a:ahLst/>
            <a:cxnLst/>
            <a:rect l="l" t="t" r="r" b="b"/>
            <a:pathLst>
              <a:path w="6154420" h="6154420">
                <a:moveTo>
                  <a:pt x="6154420" y="0"/>
                </a:moveTo>
                <a:lnTo>
                  <a:pt x="0" y="6154420"/>
                </a:lnTo>
                <a:lnTo>
                  <a:pt x="69850" y="6154420"/>
                </a:lnTo>
                <a:lnTo>
                  <a:pt x="6154420" y="69849"/>
                </a:lnTo>
                <a:lnTo>
                  <a:pt x="6154420" y="0"/>
                </a:lnTo>
                <a:close/>
              </a:path>
            </a:pathLst>
          </a:custGeom>
          <a:solidFill>
            <a:srgbClr val="A4A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3996690" y="1471930"/>
            <a:ext cx="6084570" cy="6084570"/>
          </a:xfrm>
          <a:custGeom>
            <a:avLst/>
            <a:gdLst/>
            <a:ahLst/>
            <a:cxnLst/>
            <a:rect l="l" t="t" r="r" b="b"/>
            <a:pathLst>
              <a:path w="6084570" h="6084570">
                <a:moveTo>
                  <a:pt x="6084570" y="0"/>
                </a:moveTo>
                <a:lnTo>
                  <a:pt x="0" y="6084570"/>
                </a:lnTo>
                <a:lnTo>
                  <a:pt x="69850" y="6084570"/>
                </a:lnTo>
                <a:lnTo>
                  <a:pt x="6084570" y="69850"/>
                </a:lnTo>
                <a:lnTo>
                  <a:pt x="6084570" y="0"/>
                </a:lnTo>
                <a:close/>
              </a:path>
            </a:pathLst>
          </a:custGeom>
          <a:solidFill>
            <a:srgbClr val="A5A5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4066540" y="1541780"/>
            <a:ext cx="6014720" cy="6014720"/>
          </a:xfrm>
          <a:custGeom>
            <a:avLst/>
            <a:gdLst/>
            <a:ahLst/>
            <a:cxnLst/>
            <a:rect l="l" t="t" r="r" b="b"/>
            <a:pathLst>
              <a:path w="6014720" h="6014720">
                <a:moveTo>
                  <a:pt x="6014720" y="0"/>
                </a:moveTo>
                <a:lnTo>
                  <a:pt x="0" y="6014720"/>
                </a:lnTo>
                <a:lnTo>
                  <a:pt x="68579" y="6014720"/>
                </a:lnTo>
                <a:lnTo>
                  <a:pt x="6014720" y="68579"/>
                </a:lnTo>
                <a:lnTo>
                  <a:pt x="6014720" y="0"/>
                </a:lnTo>
                <a:close/>
              </a:path>
            </a:pathLst>
          </a:custGeom>
          <a:solidFill>
            <a:srgbClr val="A6A6D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4135120" y="1610360"/>
            <a:ext cx="5946140" cy="5946140"/>
          </a:xfrm>
          <a:custGeom>
            <a:avLst/>
            <a:gdLst/>
            <a:ahLst/>
            <a:cxnLst/>
            <a:rect l="l" t="t" r="r" b="b"/>
            <a:pathLst>
              <a:path w="5946140" h="5946140">
                <a:moveTo>
                  <a:pt x="5946139" y="0"/>
                </a:moveTo>
                <a:lnTo>
                  <a:pt x="0" y="5946139"/>
                </a:lnTo>
                <a:lnTo>
                  <a:pt x="68579" y="5946139"/>
                </a:lnTo>
                <a:lnTo>
                  <a:pt x="5946139" y="68579"/>
                </a:lnTo>
                <a:lnTo>
                  <a:pt x="5946139" y="0"/>
                </a:lnTo>
                <a:close/>
              </a:path>
            </a:pathLst>
          </a:custGeom>
          <a:solidFill>
            <a:srgbClr val="A7A7D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4203700" y="1678939"/>
            <a:ext cx="5877560" cy="5877560"/>
          </a:xfrm>
          <a:custGeom>
            <a:avLst/>
            <a:gdLst/>
            <a:ahLst/>
            <a:cxnLst/>
            <a:rect l="l" t="t" r="r" b="b"/>
            <a:pathLst>
              <a:path w="5877559" h="5877559">
                <a:moveTo>
                  <a:pt x="5877559" y="0"/>
                </a:moveTo>
                <a:lnTo>
                  <a:pt x="0" y="5877560"/>
                </a:lnTo>
                <a:lnTo>
                  <a:pt x="68579" y="5877560"/>
                </a:lnTo>
                <a:lnTo>
                  <a:pt x="5877559" y="68580"/>
                </a:lnTo>
                <a:lnTo>
                  <a:pt x="5877559" y="0"/>
                </a:lnTo>
                <a:close/>
              </a:path>
            </a:pathLst>
          </a:custGeom>
          <a:solidFill>
            <a:srgbClr val="A8A8D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4272279" y="1747520"/>
            <a:ext cx="5808980" cy="5808980"/>
          </a:xfrm>
          <a:custGeom>
            <a:avLst/>
            <a:gdLst/>
            <a:ahLst/>
            <a:cxnLst/>
            <a:rect l="l" t="t" r="r" b="b"/>
            <a:pathLst>
              <a:path w="5808980" h="5808980">
                <a:moveTo>
                  <a:pt x="5808980" y="0"/>
                </a:moveTo>
                <a:lnTo>
                  <a:pt x="0" y="5808980"/>
                </a:lnTo>
                <a:lnTo>
                  <a:pt x="71120" y="5808980"/>
                </a:lnTo>
                <a:lnTo>
                  <a:pt x="5808980" y="71120"/>
                </a:lnTo>
                <a:lnTo>
                  <a:pt x="5808980" y="0"/>
                </a:lnTo>
                <a:close/>
              </a:path>
            </a:pathLst>
          </a:custGeom>
          <a:solidFill>
            <a:srgbClr val="A9A9D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4343400" y="1818639"/>
            <a:ext cx="5737860" cy="5737860"/>
          </a:xfrm>
          <a:custGeom>
            <a:avLst/>
            <a:gdLst/>
            <a:ahLst/>
            <a:cxnLst/>
            <a:rect l="l" t="t" r="r" b="b"/>
            <a:pathLst>
              <a:path w="5737859" h="5737859">
                <a:moveTo>
                  <a:pt x="5737859" y="0"/>
                </a:moveTo>
                <a:lnTo>
                  <a:pt x="0" y="5737860"/>
                </a:lnTo>
                <a:lnTo>
                  <a:pt x="68579" y="5737860"/>
                </a:lnTo>
                <a:lnTo>
                  <a:pt x="5737859" y="68580"/>
                </a:lnTo>
                <a:lnTo>
                  <a:pt x="5737859" y="0"/>
                </a:lnTo>
                <a:close/>
              </a:path>
            </a:pathLst>
          </a:custGeom>
          <a:solidFill>
            <a:srgbClr val="AAAA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4411979" y="1887220"/>
            <a:ext cx="5669280" cy="5669280"/>
          </a:xfrm>
          <a:custGeom>
            <a:avLst/>
            <a:gdLst/>
            <a:ahLst/>
            <a:cxnLst/>
            <a:rect l="l" t="t" r="r" b="b"/>
            <a:pathLst>
              <a:path w="5669280" h="5669280">
                <a:moveTo>
                  <a:pt x="5669279" y="0"/>
                </a:moveTo>
                <a:lnTo>
                  <a:pt x="0" y="5669280"/>
                </a:lnTo>
                <a:lnTo>
                  <a:pt x="68580" y="5669280"/>
                </a:lnTo>
                <a:lnTo>
                  <a:pt x="5669279" y="68579"/>
                </a:lnTo>
                <a:lnTo>
                  <a:pt x="5669279" y="0"/>
                </a:lnTo>
                <a:close/>
              </a:path>
            </a:pathLst>
          </a:custGeom>
          <a:solidFill>
            <a:srgbClr val="ABA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4480559" y="1955800"/>
            <a:ext cx="5600700" cy="5600700"/>
          </a:xfrm>
          <a:custGeom>
            <a:avLst/>
            <a:gdLst/>
            <a:ahLst/>
            <a:cxnLst/>
            <a:rect l="l" t="t" r="r" b="b"/>
            <a:pathLst>
              <a:path w="5600700" h="5600700">
                <a:moveTo>
                  <a:pt x="5600700" y="0"/>
                </a:moveTo>
                <a:lnTo>
                  <a:pt x="0" y="5600700"/>
                </a:lnTo>
                <a:lnTo>
                  <a:pt x="68580" y="5600700"/>
                </a:lnTo>
                <a:lnTo>
                  <a:pt x="5600700" y="68580"/>
                </a:lnTo>
                <a:lnTo>
                  <a:pt x="5600700" y="0"/>
                </a:lnTo>
                <a:close/>
              </a:path>
            </a:pathLst>
          </a:custGeom>
          <a:solidFill>
            <a:srgbClr val="ACAC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4549140" y="2024379"/>
            <a:ext cx="5532120" cy="5532120"/>
          </a:xfrm>
          <a:custGeom>
            <a:avLst/>
            <a:gdLst/>
            <a:ahLst/>
            <a:cxnLst/>
            <a:rect l="l" t="t" r="r" b="b"/>
            <a:pathLst>
              <a:path w="5532120" h="5532120">
                <a:moveTo>
                  <a:pt x="5532119" y="0"/>
                </a:moveTo>
                <a:lnTo>
                  <a:pt x="0" y="5532120"/>
                </a:lnTo>
                <a:lnTo>
                  <a:pt x="71119" y="5532120"/>
                </a:lnTo>
                <a:lnTo>
                  <a:pt x="5532119" y="71119"/>
                </a:lnTo>
                <a:lnTo>
                  <a:pt x="5532119" y="0"/>
                </a:lnTo>
                <a:close/>
              </a:path>
            </a:pathLst>
          </a:custGeom>
          <a:solidFill>
            <a:srgbClr val="ADAD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4620259" y="2095500"/>
            <a:ext cx="5461000" cy="5461000"/>
          </a:xfrm>
          <a:custGeom>
            <a:avLst/>
            <a:gdLst/>
            <a:ahLst/>
            <a:cxnLst/>
            <a:rect l="l" t="t" r="r" b="b"/>
            <a:pathLst>
              <a:path w="5461000" h="5461000">
                <a:moveTo>
                  <a:pt x="5461000" y="0"/>
                </a:moveTo>
                <a:lnTo>
                  <a:pt x="0" y="5461000"/>
                </a:lnTo>
                <a:lnTo>
                  <a:pt x="68580" y="5461000"/>
                </a:lnTo>
                <a:lnTo>
                  <a:pt x="5461000" y="68580"/>
                </a:lnTo>
                <a:lnTo>
                  <a:pt x="5461000" y="0"/>
                </a:lnTo>
                <a:close/>
              </a:path>
            </a:pathLst>
          </a:custGeom>
          <a:solidFill>
            <a:srgbClr val="AEAE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4688840" y="2164079"/>
            <a:ext cx="5392420" cy="5392420"/>
          </a:xfrm>
          <a:custGeom>
            <a:avLst/>
            <a:gdLst/>
            <a:ahLst/>
            <a:cxnLst/>
            <a:rect l="l" t="t" r="r" b="b"/>
            <a:pathLst>
              <a:path w="5392420" h="5392420">
                <a:moveTo>
                  <a:pt x="5392420" y="0"/>
                </a:moveTo>
                <a:lnTo>
                  <a:pt x="0" y="5392420"/>
                </a:lnTo>
                <a:lnTo>
                  <a:pt x="68579" y="5392420"/>
                </a:lnTo>
                <a:lnTo>
                  <a:pt x="5392419" y="68580"/>
                </a:lnTo>
                <a:lnTo>
                  <a:pt x="5392420" y="0"/>
                </a:lnTo>
                <a:close/>
              </a:path>
            </a:pathLst>
          </a:custGeom>
          <a:solidFill>
            <a:srgbClr val="AFAF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4757420" y="2232660"/>
            <a:ext cx="5323840" cy="5323840"/>
          </a:xfrm>
          <a:custGeom>
            <a:avLst/>
            <a:gdLst/>
            <a:ahLst/>
            <a:cxnLst/>
            <a:rect l="l" t="t" r="r" b="b"/>
            <a:pathLst>
              <a:path w="5323840" h="5323840">
                <a:moveTo>
                  <a:pt x="5323839" y="0"/>
                </a:moveTo>
                <a:lnTo>
                  <a:pt x="0" y="5323839"/>
                </a:lnTo>
                <a:lnTo>
                  <a:pt x="68579" y="5323839"/>
                </a:lnTo>
                <a:lnTo>
                  <a:pt x="5323839" y="68579"/>
                </a:lnTo>
                <a:lnTo>
                  <a:pt x="5323839" y="0"/>
                </a:lnTo>
                <a:close/>
              </a:path>
            </a:pathLst>
          </a:custGeom>
          <a:solidFill>
            <a:srgbClr val="B0B0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4826000" y="2301239"/>
            <a:ext cx="5255260" cy="5255260"/>
          </a:xfrm>
          <a:custGeom>
            <a:avLst/>
            <a:gdLst/>
            <a:ahLst/>
            <a:cxnLst/>
            <a:rect l="l" t="t" r="r" b="b"/>
            <a:pathLst>
              <a:path w="5255259" h="5255259">
                <a:moveTo>
                  <a:pt x="5255259" y="0"/>
                </a:moveTo>
                <a:lnTo>
                  <a:pt x="0" y="5255260"/>
                </a:lnTo>
                <a:lnTo>
                  <a:pt x="69850" y="5255260"/>
                </a:lnTo>
                <a:lnTo>
                  <a:pt x="5255259" y="69850"/>
                </a:lnTo>
                <a:lnTo>
                  <a:pt x="5255259" y="0"/>
                </a:lnTo>
                <a:close/>
              </a:path>
            </a:pathLst>
          </a:custGeom>
          <a:solidFill>
            <a:srgbClr val="B1B1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4895850" y="2371089"/>
            <a:ext cx="5185410" cy="5185410"/>
          </a:xfrm>
          <a:custGeom>
            <a:avLst/>
            <a:gdLst/>
            <a:ahLst/>
            <a:cxnLst/>
            <a:rect l="l" t="t" r="r" b="b"/>
            <a:pathLst>
              <a:path w="5185409" h="5185409">
                <a:moveTo>
                  <a:pt x="5185410" y="0"/>
                </a:moveTo>
                <a:lnTo>
                  <a:pt x="0" y="5185410"/>
                </a:lnTo>
                <a:lnTo>
                  <a:pt x="69850" y="5185410"/>
                </a:lnTo>
                <a:lnTo>
                  <a:pt x="5185410" y="69850"/>
                </a:lnTo>
                <a:lnTo>
                  <a:pt x="5185410" y="0"/>
                </a:lnTo>
                <a:close/>
              </a:path>
            </a:pathLst>
          </a:custGeom>
          <a:solidFill>
            <a:srgbClr val="B2B2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4965700" y="2440939"/>
            <a:ext cx="5115560" cy="5115560"/>
          </a:xfrm>
          <a:custGeom>
            <a:avLst/>
            <a:gdLst/>
            <a:ahLst/>
            <a:cxnLst/>
            <a:rect l="l" t="t" r="r" b="b"/>
            <a:pathLst>
              <a:path w="5115559" h="5115559">
                <a:moveTo>
                  <a:pt x="5115559" y="0"/>
                </a:moveTo>
                <a:lnTo>
                  <a:pt x="0" y="5115560"/>
                </a:lnTo>
                <a:lnTo>
                  <a:pt x="68580" y="5115560"/>
                </a:lnTo>
                <a:lnTo>
                  <a:pt x="5115559" y="68580"/>
                </a:lnTo>
                <a:lnTo>
                  <a:pt x="5115559" y="0"/>
                </a:lnTo>
                <a:close/>
              </a:path>
            </a:pathLst>
          </a:custGeom>
          <a:solidFill>
            <a:srgbClr val="B3B3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5034279" y="2509520"/>
            <a:ext cx="5046980" cy="5046980"/>
          </a:xfrm>
          <a:custGeom>
            <a:avLst/>
            <a:gdLst/>
            <a:ahLst/>
            <a:cxnLst/>
            <a:rect l="l" t="t" r="r" b="b"/>
            <a:pathLst>
              <a:path w="5046980" h="5046980">
                <a:moveTo>
                  <a:pt x="5046980" y="0"/>
                </a:moveTo>
                <a:lnTo>
                  <a:pt x="0" y="5046980"/>
                </a:lnTo>
                <a:lnTo>
                  <a:pt x="68947" y="5046980"/>
                </a:lnTo>
                <a:lnTo>
                  <a:pt x="5046980" y="69664"/>
                </a:lnTo>
                <a:lnTo>
                  <a:pt x="5046980" y="0"/>
                </a:lnTo>
                <a:close/>
              </a:path>
            </a:pathLst>
          </a:custGeom>
          <a:solidFill>
            <a:srgbClr val="B4B4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5103227" y="2579184"/>
            <a:ext cx="4978400" cy="4977765"/>
          </a:xfrm>
          <a:custGeom>
            <a:avLst/>
            <a:gdLst/>
            <a:ahLst/>
            <a:cxnLst/>
            <a:rect l="l" t="t" r="r" b="b"/>
            <a:pathLst>
              <a:path w="4978400" h="4977765">
                <a:moveTo>
                  <a:pt x="4978032" y="0"/>
                </a:moveTo>
                <a:lnTo>
                  <a:pt x="0" y="4977315"/>
                </a:lnTo>
                <a:lnTo>
                  <a:pt x="68212" y="4977315"/>
                </a:lnTo>
                <a:lnTo>
                  <a:pt x="4978032" y="67495"/>
                </a:lnTo>
                <a:lnTo>
                  <a:pt x="4978032" y="0"/>
                </a:lnTo>
                <a:close/>
              </a:path>
            </a:pathLst>
          </a:custGeom>
          <a:solidFill>
            <a:srgbClr val="B5B5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5171440" y="2646679"/>
            <a:ext cx="4909820" cy="4909820"/>
          </a:xfrm>
          <a:custGeom>
            <a:avLst/>
            <a:gdLst/>
            <a:ahLst/>
            <a:cxnLst/>
            <a:rect l="l" t="t" r="r" b="b"/>
            <a:pathLst>
              <a:path w="4909820" h="4909820">
                <a:moveTo>
                  <a:pt x="4909819" y="0"/>
                </a:moveTo>
                <a:lnTo>
                  <a:pt x="0" y="4909820"/>
                </a:lnTo>
                <a:lnTo>
                  <a:pt x="71119" y="4909820"/>
                </a:lnTo>
                <a:lnTo>
                  <a:pt x="4909819" y="71119"/>
                </a:lnTo>
                <a:lnTo>
                  <a:pt x="4909819" y="0"/>
                </a:lnTo>
                <a:close/>
              </a:path>
            </a:pathLst>
          </a:custGeom>
          <a:solidFill>
            <a:srgbClr val="B6B6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5242559" y="2717800"/>
            <a:ext cx="4838700" cy="4838700"/>
          </a:xfrm>
          <a:custGeom>
            <a:avLst/>
            <a:gdLst/>
            <a:ahLst/>
            <a:cxnLst/>
            <a:rect l="l" t="t" r="r" b="b"/>
            <a:pathLst>
              <a:path w="4838700" h="4838700">
                <a:moveTo>
                  <a:pt x="4838700" y="0"/>
                </a:moveTo>
                <a:lnTo>
                  <a:pt x="0" y="4838700"/>
                </a:lnTo>
                <a:lnTo>
                  <a:pt x="68580" y="4838700"/>
                </a:lnTo>
                <a:lnTo>
                  <a:pt x="4838700" y="68580"/>
                </a:lnTo>
                <a:lnTo>
                  <a:pt x="4838700" y="0"/>
                </a:lnTo>
                <a:close/>
              </a:path>
            </a:pathLst>
          </a:custGeom>
          <a:solidFill>
            <a:srgbClr val="B7B7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5311140" y="2786379"/>
            <a:ext cx="4770120" cy="4770120"/>
          </a:xfrm>
          <a:custGeom>
            <a:avLst/>
            <a:gdLst/>
            <a:ahLst/>
            <a:cxnLst/>
            <a:rect l="l" t="t" r="r" b="b"/>
            <a:pathLst>
              <a:path w="4770120" h="4770120">
                <a:moveTo>
                  <a:pt x="4770120" y="0"/>
                </a:moveTo>
                <a:lnTo>
                  <a:pt x="0" y="4770120"/>
                </a:lnTo>
                <a:lnTo>
                  <a:pt x="68580" y="4770120"/>
                </a:lnTo>
                <a:lnTo>
                  <a:pt x="4770120" y="68580"/>
                </a:lnTo>
                <a:lnTo>
                  <a:pt x="4770120" y="0"/>
                </a:lnTo>
                <a:close/>
              </a:path>
            </a:pathLst>
          </a:custGeom>
          <a:solidFill>
            <a:srgbClr val="B8B8D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5379720" y="2854960"/>
            <a:ext cx="4701540" cy="4701540"/>
          </a:xfrm>
          <a:custGeom>
            <a:avLst/>
            <a:gdLst/>
            <a:ahLst/>
            <a:cxnLst/>
            <a:rect l="l" t="t" r="r" b="b"/>
            <a:pathLst>
              <a:path w="4701540" h="4701540">
                <a:moveTo>
                  <a:pt x="4701540" y="0"/>
                </a:moveTo>
                <a:lnTo>
                  <a:pt x="0" y="4701539"/>
                </a:lnTo>
                <a:lnTo>
                  <a:pt x="69850" y="4701539"/>
                </a:lnTo>
                <a:lnTo>
                  <a:pt x="4701540" y="69850"/>
                </a:lnTo>
                <a:lnTo>
                  <a:pt x="4701540" y="0"/>
                </a:lnTo>
                <a:close/>
              </a:path>
            </a:pathLst>
          </a:custGeom>
          <a:solidFill>
            <a:srgbClr val="B9B9D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5449570" y="2924810"/>
            <a:ext cx="4631690" cy="4631690"/>
          </a:xfrm>
          <a:custGeom>
            <a:avLst/>
            <a:gdLst/>
            <a:ahLst/>
            <a:cxnLst/>
            <a:rect l="l" t="t" r="r" b="b"/>
            <a:pathLst>
              <a:path w="4631690" h="4631690">
                <a:moveTo>
                  <a:pt x="4631690" y="0"/>
                </a:moveTo>
                <a:lnTo>
                  <a:pt x="0" y="4631689"/>
                </a:lnTo>
                <a:lnTo>
                  <a:pt x="69850" y="4631689"/>
                </a:lnTo>
                <a:lnTo>
                  <a:pt x="4631690" y="69849"/>
                </a:lnTo>
                <a:lnTo>
                  <a:pt x="4631690" y="0"/>
                </a:lnTo>
                <a:close/>
              </a:path>
            </a:pathLst>
          </a:custGeom>
          <a:solidFill>
            <a:srgbClr val="BABA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5519420" y="2994660"/>
            <a:ext cx="4561840" cy="4561840"/>
          </a:xfrm>
          <a:custGeom>
            <a:avLst/>
            <a:gdLst/>
            <a:ahLst/>
            <a:cxnLst/>
            <a:rect l="l" t="t" r="r" b="b"/>
            <a:pathLst>
              <a:path w="4561840" h="4561840">
                <a:moveTo>
                  <a:pt x="4561840" y="0"/>
                </a:moveTo>
                <a:lnTo>
                  <a:pt x="0" y="4561840"/>
                </a:lnTo>
                <a:lnTo>
                  <a:pt x="68579" y="4561840"/>
                </a:lnTo>
                <a:lnTo>
                  <a:pt x="4561840" y="68579"/>
                </a:lnTo>
                <a:lnTo>
                  <a:pt x="4561840" y="0"/>
                </a:lnTo>
                <a:close/>
              </a:path>
            </a:pathLst>
          </a:custGeom>
          <a:solidFill>
            <a:srgbClr val="BBBB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5588000" y="3063239"/>
            <a:ext cx="4493260" cy="4493260"/>
          </a:xfrm>
          <a:custGeom>
            <a:avLst/>
            <a:gdLst/>
            <a:ahLst/>
            <a:cxnLst/>
            <a:rect l="l" t="t" r="r" b="b"/>
            <a:pathLst>
              <a:path w="4493259" h="4493259">
                <a:moveTo>
                  <a:pt x="4493260" y="0"/>
                </a:moveTo>
                <a:lnTo>
                  <a:pt x="0" y="4493260"/>
                </a:lnTo>
                <a:lnTo>
                  <a:pt x="68580" y="4493260"/>
                </a:lnTo>
                <a:lnTo>
                  <a:pt x="4493260" y="68580"/>
                </a:lnTo>
                <a:lnTo>
                  <a:pt x="4493260" y="0"/>
                </a:lnTo>
                <a:close/>
              </a:path>
            </a:pathLst>
          </a:custGeom>
          <a:solidFill>
            <a:srgbClr val="BCBCD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5656579" y="3131820"/>
            <a:ext cx="4424680" cy="4424680"/>
          </a:xfrm>
          <a:custGeom>
            <a:avLst/>
            <a:gdLst/>
            <a:ahLst/>
            <a:cxnLst/>
            <a:rect l="l" t="t" r="r" b="b"/>
            <a:pathLst>
              <a:path w="4424680" h="4424680">
                <a:moveTo>
                  <a:pt x="4424680" y="0"/>
                </a:moveTo>
                <a:lnTo>
                  <a:pt x="0" y="4424680"/>
                </a:lnTo>
                <a:lnTo>
                  <a:pt x="69850" y="4424680"/>
                </a:lnTo>
                <a:lnTo>
                  <a:pt x="4424680" y="69850"/>
                </a:lnTo>
                <a:lnTo>
                  <a:pt x="4424680" y="0"/>
                </a:lnTo>
                <a:close/>
              </a:path>
            </a:pathLst>
          </a:custGeom>
          <a:solidFill>
            <a:srgbClr val="BDBDD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5726429" y="3201670"/>
            <a:ext cx="4354830" cy="4354830"/>
          </a:xfrm>
          <a:custGeom>
            <a:avLst/>
            <a:gdLst/>
            <a:ahLst/>
            <a:cxnLst/>
            <a:rect l="l" t="t" r="r" b="b"/>
            <a:pathLst>
              <a:path w="4354830" h="4354830">
                <a:moveTo>
                  <a:pt x="4354830" y="0"/>
                </a:moveTo>
                <a:lnTo>
                  <a:pt x="0" y="4354830"/>
                </a:lnTo>
                <a:lnTo>
                  <a:pt x="69850" y="4354830"/>
                </a:lnTo>
                <a:lnTo>
                  <a:pt x="4354830" y="69850"/>
                </a:lnTo>
                <a:lnTo>
                  <a:pt x="4354830" y="0"/>
                </a:lnTo>
                <a:close/>
              </a:path>
            </a:pathLst>
          </a:custGeom>
          <a:solidFill>
            <a:srgbClr val="BEBE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5796279" y="3271520"/>
            <a:ext cx="4284980" cy="4284980"/>
          </a:xfrm>
          <a:custGeom>
            <a:avLst/>
            <a:gdLst/>
            <a:ahLst/>
            <a:cxnLst/>
            <a:rect l="l" t="t" r="r" b="b"/>
            <a:pathLst>
              <a:path w="4284980" h="4284980">
                <a:moveTo>
                  <a:pt x="4284980" y="0"/>
                </a:moveTo>
                <a:lnTo>
                  <a:pt x="0" y="4284980"/>
                </a:lnTo>
                <a:lnTo>
                  <a:pt x="68580" y="4284980"/>
                </a:lnTo>
                <a:lnTo>
                  <a:pt x="4284980" y="68580"/>
                </a:lnTo>
                <a:lnTo>
                  <a:pt x="4284980" y="0"/>
                </a:lnTo>
                <a:close/>
              </a:path>
            </a:pathLst>
          </a:custGeom>
          <a:solidFill>
            <a:srgbClr val="BFBF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5864859" y="3340100"/>
            <a:ext cx="4216400" cy="4216400"/>
          </a:xfrm>
          <a:custGeom>
            <a:avLst/>
            <a:gdLst/>
            <a:ahLst/>
            <a:cxnLst/>
            <a:rect l="l" t="t" r="r" b="b"/>
            <a:pathLst>
              <a:path w="4216400" h="4216400">
                <a:moveTo>
                  <a:pt x="4216400" y="0"/>
                </a:moveTo>
                <a:lnTo>
                  <a:pt x="0" y="4216400"/>
                </a:lnTo>
                <a:lnTo>
                  <a:pt x="68580" y="4216400"/>
                </a:lnTo>
                <a:lnTo>
                  <a:pt x="4216400" y="68580"/>
                </a:lnTo>
                <a:lnTo>
                  <a:pt x="4216400" y="0"/>
                </a:lnTo>
                <a:close/>
              </a:path>
            </a:pathLst>
          </a:custGeom>
          <a:solidFill>
            <a:srgbClr val="C0C0D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5933440" y="3408679"/>
            <a:ext cx="4147820" cy="4147820"/>
          </a:xfrm>
          <a:custGeom>
            <a:avLst/>
            <a:gdLst/>
            <a:ahLst/>
            <a:cxnLst/>
            <a:rect l="l" t="t" r="r" b="b"/>
            <a:pathLst>
              <a:path w="4147820" h="4147820">
                <a:moveTo>
                  <a:pt x="4147819" y="0"/>
                </a:moveTo>
                <a:lnTo>
                  <a:pt x="0" y="4147819"/>
                </a:lnTo>
                <a:lnTo>
                  <a:pt x="68579" y="4147819"/>
                </a:lnTo>
                <a:lnTo>
                  <a:pt x="4147819" y="68580"/>
                </a:lnTo>
                <a:lnTo>
                  <a:pt x="4147819" y="0"/>
                </a:lnTo>
                <a:close/>
              </a:path>
            </a:pathLst>
          </a:custGeom>
          <a:solidFill>
            <a:srgbClr val="C1C1D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6002020" y="3477259"/>
            <a:ext cx="4079240" cy="4079240"/>
          </a:xfrm>
          <a:custGeom>
            <a:avLst/>
            <a:gdLst/>
            <a:ahLst/>
            <a:cxnLst/>
            <a:rect l="l" t="t" r="r" b="b"/>
            <a:pathLst>
              <a:path w="4079240" h="4079240">
                <a:moveTo>
                  <a:pt x="4079239" y="0"/>
                </a:moveTo>
                <a:lnTo>
                  <a:pt x="0" y="4079239"/>
                </a:lnTo>
                <a:lnTo>
                  <a:pt x="71119" y="4079239"/>
                </a:lnTo>
                <a:lnTo>
                  <a:pt x="4079239" y="71119"/>
                </a:lnTo>
                <a:lnTo>
                  <a:pt x="4079239" y="0"/>
                </a:lnTo>
                <a:close/>
              </a:path>
            </a:pathLst>
          </a:custGeom>
          <a:solidFill>
            <a:srgbClr val="C2C2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6073140" y="3548379"/>
            <a:ext cx="4008120" cy="4008120"/>
          </a:xfrm>
          <a:custGeom>
            <a:avLst/>
            <a:gdLst/>
            <a:ahLst/>
            <a:cxnLst/>
            <a:rect l="l" t="t" r="r" b="b"/>
            <a:pathLst>
              <a:path w="4008120" h="4008120">
                <a:moveTo>
                  <a:pt x="4008120" y="0"/>
                </a:moveTo>
                <a:lnTo>
                  <a:pt x="0" y="4008120"/>
                </a:lnTo>
                <a:lnTo>
                  <a:pt x="68579" y="4008120"/>
                </a:lnTo>
                <a:lnTo>
                  <a:pt x="4008119" y="68580"/>
                </a:lnTo>
                <a:lnTo>
                  <a:pt x="4008120" y="0"/>
                </a:lnTo>
                <a:close/>
              </a:path>
            </a:pathLst>
          </a:custGeom>
          <a:solidFill>
            <a:srgbClr val="C3C3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6141720" y="3616959"/>
            <a:ext cx="3939540" cy="3939540"/>
          </a:xfrm>
          <a:custGeom>
            <a:avLst/>
            <a:gdLst/>
            <a:ahLst/>
            <a:cxnLst/>
            <a:rect l="l" t="t" r="r" b="b"/>
            <a:pathLst>
              <a:path w="3939540" h="3939540">
                <a:moveTo>
                  <a:pt x="3939540" y="0"/>
                </a:moveTo>
                <a:lnTo>
                  <a:pt x="0" y="3939539"/>
                </a:lnTo>
                <a:lnTo>
                  <a:pt x="68580" y="3939539"/>
                </a:lnTo>
                <a:lnTo>
                  <a:pt x="3939540" y="68579"/>
                </a:lnTo>
                <a:lnTo>
                  <a:pt x="3939540" y="0"/>
                </a:lnTo>
                <a:close/>
              </a:path>
            </a:pathLst>
          </a:custGeom>
          <a:solidFill>
            <a:srgbClr val="C4C4E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6210300" y="3685540"/>
            <a:ext cx="3870960" cy="3870960"/>
          </a:xfrm>
          <a:custGeom>
            <a:avLst/>
            <a:gdLst/>
            <a:ahLst/>
            <a:cxnLst/>
            <a:rect l="l" t="t" r="r" b="b"/>
            <a:pathLst>
              <a:path w="3870959" h="3870959">
                <a:moveTo>
                  <a:pt x="3870959" y="0"/>
                </a:moveTo>
                <a:lnTo>
                  <a:pt x="0" y="3870960"/>
                </a:lnTo>
                <a:lnTo>
                  <a:pt x="68580" y="3870960"/>
                </a:lnTo>
                <a:lnTo>
                  <a:pt x="3870959" y="68580"/>
                </a:lnTo>
                <a:lnTo>
                  <a:pt x="3870959" y="0"/>
                </a:lnTo>
                <a:close/>
              </a:path>
            </a:pathLst>
          </a:custGeom>
          <a:solidFill>
            <a:srgbClr val="C5C5E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6278879" y="3754120"/>
            <a:ext cx="3802379" cy="3802379"/>
          </a:xfrm>
          <a:custGeom>
            <a:avLst/>
            <a:gdLst/>
            <a:ahLst/>
            <a:cxnLst/>
            <a:rect l="l" t="t" r="r" b="b"/>
            <a:pathLst>
              <a:path w="3802379" h="3802379">
                <a:moveTo>
                  <a:pt x="3802379" y="0"/>
                </a:moveTo>
                <a:lnTo>
                  <a:pt x="0" y="3802379"/>
                </a:lnTo>
                <a:lnTo>
                  <a:pt x="69850" y="3802379"/>
                </a:lnTo>
                <a:lnTo>
                  <a:pt x="3802379" y="69850"/>
                </a:lnTo>
                <a:lnTo>
                  <a:pt x="3802379" y="0"/>
                </a:lnTo>
                <a:close/>
              </a:path>
            </a:pathLst>
          </a:custGeom>
          <a:solidFill>
            <a:srgbClr val="C6C6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6348729" y="3823970"/>
            <a:ext cx="3732529" cy="3732529"/>
          </a:xfrm>
          <a:custGeom>
            <a:avLst/>
            <a:gdLst/>
            <a:ahLst/>
            <a:cxnLst/>
            <a:rect l="l" t="t" r="r" b="b"/>
            <a:pathLst>
              <a:path w="3732529" h="3732529">
                <a:moveTo>
                  <a:pt x="3732529" y="0"/>
                </a:moveTo>
                <a:lnTo>
                  <a:pt x="0" y="3732530"/>
                </a:lnTo>
                <a:lnTo>
                  <a:pt x="69850" y="3732530"/>
                </a:lnTo>
                <a:lnTo>
                  <a:pt x="3732529" y="69850"/>
                </a:lnTo>
                <a:lnTo>
                  <a:pt x="3732529" y="0"/>
                </a:lnTo>
                <a:close/>
              </a:path>
            </a:pathLst>
          </a:custGeom>
          <a:solidFill>
            <a:srgbClr val="C7C7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6418579" y="3893820"/>
            <a:ext cx="3662679" cy="3662679"/>
          </a:xfrm>
          <a:custGeom>
            <a:avLst/>
            <a:gdLst/>
            <a:ahLst/>
            <a:cxnLst/>
            <a:rect l="l" t="t" r="r" b="b"/>
            <a:pathLst>
              <a:path w="3662679" h="3662679">
                <a:moveTo>
                  <a:pt x="3662680" y="0"/>
                </a:moveTo>
                <a:lnTo>
                  <a:pt x="0" y="3662680"/>
                </a:lnTo>
                <a:lnTo>
                  <a:pt x="68580" y="3662680"/>
                </a:lnTo>
                <a:lnTo>
                  <a:pt x="3662679" y="68580"/>
                </a:lnTo>
                <a:lnTo>
                  <a:pt x="3662680" y="0"/>
                </a:lnTo>
                <a:close/>
              </a:path>
            </a:pathLst>
          </a:custGeom>
          <a:solidFill>
            <a:srgbClr val="C8C8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6487159" y="3962400"/>
            <a:ext cx="3594100" cy="3594100"/>
          </a:xfrm>
          <a:custGeom>
            <a:avLst/>
            <a:gdLst/>
            <a:ahLst/>
            <a:cxnLst/>
            <a:rect l="l" t="t" r="r" b="b"/>
            <a:pathLst>
              <a:path w="3594100" h="3594100">
                <a:moveTo>
                  <a:pt x="3594100" y="0"/>
                </a:moveTo>
                <a:lnTo>
                  <a:pt x="0" y="3594099"/>
                </a:lnTo>
                <a:lnTo>
                  <a:pt x="68580" y="3594099"/>
                </a:lnTo>
                <a:lnTo>
                  <a:pt x="3594100" y="68579"/>
                </a:lnTo>
                <a:lnTo>
                  <a:pt x="3594100" y="0"/>
                </a:lnTo>
                <a:close/>
              </a:path>
            </a:pathLst>
          </a:custGeom>
          <a:solidFill>
            <a:srgbClr val="C9C9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6555740" y="4030979"/>
            <a:ext cx="3525520" cy="3525520"/>
          </a:xfrm>
          <a:custGeom>
            <a:avLst/>
            <a:gdLst/>
            <a:ahLst/>
            <a:cxnLst/>
            <a:rect l="l" t="t" r="r" b="b"/>
            <a:pathLst>
              <a:path w="3525520" h="3525520">
                <a:moveTo>
                  <a:pt x="3525520" y="0"/>
                </a:moveTo>
                <a:lnTo>
                  <a:pt x="0" y="3525520"/>
                </a:lnTo>
                <a:lnTo>
                  <a:pt x="68580" y="3525520"/>
                </a:lnTo>
                <a:lnTo>
                  <a:pt x="3525519" y="68580"/>
                </a:lnTo>
                <a:lnTo>
                  <a:pt x="3525520" y="0"/>
                </a:lnTo>
                <a:close/>
              </a:path>
            </a:pathLst>
          </a:custGeom>
          <a:solidFill>
            <a:srgbClr val="CACA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6624319" y="4099559"/>
            <a:ext cx="3456940" cy="3456940"/>
          </a:xfrm>
          <a:custGeom>
            <a:avLst/>
            <a:gdLst/>
            <a:ahLst/>
            <a:cxnLst/>
            <a:rect l="l" t="t" r="r" b="b"/>
            <a:pathLst>
              <a:path w="3456940" h="3456940">
                <a:moveTo>
                  <a:pt x="3456939" y="0"/>
                </a:moveTo>
                <a:lnTo>
                  <a:pt x="0" y="3456939"/>
                </a:lnTo>
                <a:lnTo>
                  <a:pt x="71120" y="3456939"/>
                </a:lnTo>
                <a:lnTo>
                  <a:pt x="3456939" y="71119"/>
                </a:lnTo>
                <a:lnTo>
                  <a:pt x="3456939" y="0"/>
                </a:lnTo>
                <a:close/>
              </a:path>
            </a:pathLst>
          </a:custGeom>
          <a:solidFill>
            <a:srgbClr val="CCCC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6695440" y="4170679"/>
            <a:ext cx="3385820" cy="3385820"/>
          </a:xfrm>
          <a:custGeom>
            <a:avLst/>
            <a:gdLst/>
            <a:ahLst/>
            <a:cxnLst/>
            <a:rect l="l" t="t" r="r" b="b"/>
            <a:pathLst>
              <a:path w="3385820" h="3385820">
                <a:moveTo>
                  <a:pt x="3385819" y="0"/>
                </a:moveTo>
                <a:lnTo>
                  <a:pt x="0" y="3385819"/>
                </a:lnTo>
                <a:lnTo>
                  <a:pt x="68579" y="3385819"/>
                </a:lnTo>
                <a:lnTo>
                  <a:pt x="3385819" y="68580"/>
                </a:lnTo>
                <a:lnTo>
                  <a:pt x="3385819" y="0"/>
                </a:lnTo>
                <a:close/>
              </a:path>
            </a:pathLst>
          </a:custGeom>
          <a:solidFill>
            <a:srgbClr val="CCCCE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6764019" y="4239259"/>
            <a:ext cx="3317240" cy="3317240"/>
          </a:xfrm>
          <a:custGeom>
            <a:avLst/>
            <a:gdLst/>
            <a:ahLst/>
            <a:cxnLst/>
            <a:rect l="l" t="t" r="r" b="b"/>
            <a:pathLst>
              <a:path w="3317240" h="3317240">
                <a:moveTo>
                  <a:pt x="3317239" y="0"/>
                </a:moveTo>
                <a:lnTo>
                  <a:pt x="0" y="3317239"/>
                </a:lnTo>
                <a:lnTo>
                  <a:pt x="68579" y="3317239"/>
                </a:lnTo>
                <a:lnTo>
                  <a:pt x="3317239" y="68579"/>
                </a:lnTo>
                <a:lnTo>
                  <a:pt x="3317239" y="0"/>
                </a:lnTo>
                <a:close/>
              </a:path>
            </a:pathLst>
          </a:custGeom>
          <a:solidFill>
            <a:srgbClr val="CDCDE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6832600" y="4307840"/>
            <a:ext cx="3248660" cy="3248660"/>
          </a:xfrm>
          <a:custGeom>
            <a:avLst/>
            <a:gdLst/>
            <a:ahLst/>
            <a:cxnLst/>
            <a:rect l="l" t="t" r="r" b="b"/>
            <a:pathLst>
              <a:path w="3248659" h="3248659">
                <a:moveTo>
                  <a:pt x="3248659" y="0"/>
                </a:moveTo>
                <a:lnTo>
                  <a:pt x="0" y="3248660"/>
                </a:lnTo>
                <a:lnTo>
                  <a:pt x="69850" y="3248660"/>
                </a:lnTo>
                <a:lnTo>
                  <a:pt x="3248659" y="69850"/>
                </a:lnTo>
                <a:lnTo>
                  <a:pt x="3248659" y="0"/>
                </a:lnTo>
                <a:close/>
              </a:path>
            </a:pathLst>
          </a:custGeom>
          <a:solidFill>
            <a:srgbClr val="CECE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6902450" y="4377690"/>
            <a:ext cx="3178810" cy="3178810"/>
          </a:xfrm>
          <a:custGeom>
            <a:avLst/>
            <a:gdLst/>
            <a:ahLst/>
            <a:cxnLst/>
            <a:rect l="l" t="t" r="r" b="b"/>
            <a:pathLst>
              <a:path w="3178809" h="3178809">
                <a:moveTo>
                  <a:pt x="3178810" y="0"/>
                </a:moveTo>
                <a:lnTo>
                  <a:pt x="0" y="3178809"/>
                </a:lnTo>
                <a:lnTo>
                  <a:pt x="69850" y="3178809"/>
                </a:lnTo>
                <a:lnTo>
                  <a:pt x="3178810" y="69849"/>
                </a:lnTo>
                <a:lnTo>
                  <a:pt x="3178810" y="0"/>
                </a:lnTo>
                <a:close/>
              </a:path>
            </a:pathLst>
          </a:custGeom>
          <a:solidFill>
            <a:srgbClr val="CFCF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6972300" y="4447540"/>
            <a:ext cx="3108960" cy="3108960"/>
          </a:xfrm>
          <a:custGeom>
            <a:avLst/>
            <a:gdLst/>
            <a:ahLst/>
            <a:cxnLst/>
            <a:rect l="l" t="t" r="r" b="b"/>
            <a:pathLst>
              <a:path w="3108959" h="3108959">
                <a:moveTo>
                  <a:pt x="3108959" y="0"/>
                </a:moveTo>
                <a:lnTo>
                  <a:pt x="0" y="3108960"/>
                </a:lnTo>
                <a:lnTo>
                  <a:pt x="68579" y="3108960"/>
                </a:lnTo>
                <a:lnTo>
                  <a:pt x="3108959" y="68580"/>
                </a:lnTo>
                <a:lnTo>
                  <a:pt x="3108959" y="0"/>
                </a:lnTo>
                <a:close/>
              </a:path>
            </a:pathLst>
          </a:custGeom>
          <a:solidFill>
            <a:srgbClr val="D0D0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7040880" y="4516120"/>
            <a:ext cx="3040380" cy="3040380"/>
          </a:xfrm>
          <a:custGeom>
            <a:avLst/>
            <a:gdLst/>
            <a:ahLst/>
            <a:cxnLst/>
            <a:rect l="l" t="t" r="r" b="b"/>
            <a:pathLst>
              <a:path w="3040379" h="3040379">
                <a:moveTo>
                  <a:pt x="3040379" y="0"/>
                </a:moveTo>
                <a:lnTo>
                  <a:pt x="0" y="3040379"/>
                </a:lnTo>
                <a:lnTo>
                  <a:pt x="68579" y="3040379"/>
                </a:lnTo>
                <a:lnTo>
                  <a:pt x="3040379" y="68580"/>
                </a:lnTo>
                <a:lnTo>
                  <a:pt x="3040379" y="0"/>
                </a:lnTo>
                <a:close/>
              </a:path>
            </a:pathLst>
          </a:custGeom>
          <a:solidFill>
            <a:srgbClr val="D1D1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7109459" y="4584700"/>
            <a:ext cx="2971800" cy="2971800"/>
          </a:xfrm>
          <a:custGeom>
            <a:avLst/>
            <a:gdLst/>
            <a:ahLst/>
            <a:cxnLst/>
            <a:rect l="l" t="t" r="r" b="b"/>
            <a:pathLst>
              <a:path w="2971800" h="2971800">
                <a:moveTo>
                  <a:pt x="2971800" y="0"/>
                </a:moveTo>
                <a:lnTo>
                  <a:pt x="0" y="2971800"/>
                </a:lnTo>
                <a:lnTo>
                  <a:pt x="71120" y="2971800"/>
                </a:lnTo>
                <a:lnTo>
                  <a:pt x="2971800" y="71120"/>
                </a:lnTo>
                <a:lnTo>
                  <a:pt x="2971800" y="0"/>
                </a:lnTo>
                <a:close/>
              </a:path>
            </a:pathLst>
          </a:custGeom>
          <a:solidFill>
            <a:srgbClr val="D2D2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7180580" y="4655820"/>
            <a:ext cx="2900680" cy="2900680"/>
          </a:xfrm>
          <a:custGeom>
            <a:avLst/>
            <a:gdLst/>
            <a:ahLst/>
            <a:cxnLst/>
            <a:rect l="l" t="t" r="r" b="b"/>
            <a:pathLst>
              <a:path w="2900679" h="2900679">
                <a:moveTo>
                  <a:pt x="2900679" y="0"/>
                </a:moveTo>
                <a:lnTo>
                  <a:pt x="0" y="2900679"/>
                </a:lnTo>
                <a:lnTo>
                  <a:pt x="68579" y="2900679"/>
                </a:lnTo>
                <a:lnTo>
                  <a:pt x="2900679" y="68580"/>
                </a:lnTo>
                <a:lnTo>
                  <a:pt x="2900679" y="0"/>
                </a:lnTo>
                <a:close/>
              </a:path>
            </a:pathLst>
          </a:custGeom>
          <a:solidFill>
            <a:srgbClr val="D3D3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7249159" y="4724400"/>
            <a:ext cx="2832100" cy="2832100"/>
          </a:xfrm>
          <a:custGeom>
            <a:avLst/>
            <a:gdLst/>
            <a:ahLst/>
            <a:cxnLst/>
            <a:rect l="l" t="t" r="r" b="b"/>
            <a:pathLst>
              <a:path w="2832100" h="2832100">
                <a:moveTo>
                  <a:pt x="2832100" y="0"/>
                </a:moveTo>
                <a:lnTo>
                  <a:pt x="0" y="2832100"/>
                </a:lnTo>
                <a:lnTo>
                  <a:pt x="68579" y="2832100"/>
                </a:lnTo>
                <a:lnTo>
                  <a:pt x="2832100" y="68580"/>
                </a:lnTo>
                <a:lnTo>
                  <a:pt x="2832100" y="0"/>
                </a:lnTo>
                <a:close/>
              </a:path>
            </a:pathLst>
          </a:custGeom>
          <a:solidFill>
            <a:srgbClr val="D4D4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7317740" y="4792979"/>
            <a:ext cx="2763520" cy="2763520"/>
          </a:xfrm>
          <a:custGeom>
            <a:avLst/>
            <a:gdLst/>
            <a:ahLst/>
            <a:cxnLst/>
            <a:rect l="l" t="t" r="r" b="b"/>
            <a:pathLst>
              <a:path w="2763520" h="2763520">
                <a:moveTo>
                  <a:pt x="2763519" y="0"/>
                </a:moveTo>
                <a:lnTo>
                  <a:pt x="0" y="2763519"/>
                </a:lnTo>
                <a:lnTo>
                  <a:pt x="68579" y="2763519"/>
                </a:lnTo>
                <a:lnTo>
                  <a:pt x="2763519" y="68580"/>
                </a:lnTo>
                <a:lnTo>
                  <a:pt x="2763519" y="0"/>
                </a:lnTo>
                <a:close/>
              </a:path>
            </a:pathLst>
          </a:custGeom>
          <a:solidFill>
            <a:srgbClr val="D5D5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7386319" y="4861559"/>
            <a:ext cx="2694940" cy="2694940"/>
          </a:xfrm>
          <a:custGeom>
            <a:avLst/>
            <a:gdLst/>
            <a:ahLst/>
            <a:cxnLst/>
            <a:rect l="l" t="t" r="r" b="b"/>
            <a:pathLst>
              <a:path w="2694940" h="2694940">
                <a:moveTo>
                  <a:pt x="2694940" y="0"/>
                </a:moveTo>
                <a:lnTo>
                  <a:pt x="0" y="2694940"/>
                </a:lnTo>
                <a:lnTo>
                  <a:pt x="69850" y="2694940"/>
                </a:lnTo>
                <a:lnTo>
                  <a:pt x="2694940" y="69849"/>
                </a:lnTo>
                <a:lnTo>
                  <a:pt x="2694940" y="0"/>
                </a:lnTo>
                <a:close/>
              </a:path>
            </a:pathLst>
          </a:custGeom>
          <a:solidFill>
            <a:srgbClr val="D6D6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7456169" y="4931409"/>
            <a:ext cx="2625090" cy="2625090"/>
          </a:xfrm>
          <a:custGeom>
            <a:avLst/>
            <a:gdLst/>
            <a:ahLst/>
            <a:cxnLst/>
            <a:rect l="l" t="t" r="r" b="b"/>
            <a:pathLst>
              <a:path w="2625090" h="2625090">
                <a:moveTo>
                  <a:pt x="2625089" y="0"/>
                </a:moveTo>
                <a:lnTo>
                  <a:pt x="0" y="2625089"/>
                </a:lnTo>
                <a:lnTo>
                  <a:pt x="69850" y="2625089"/>
                </a:lnTo>
                <a:lnTo>
                  <a:pt x="2625089" y="69850"/>
                </a:lnTo>
                <a:lnTo>
                  <a:pt x="2625089" y="0"/>
                </a:lnTo>
                <a:close/>
              </a:path>
            </a:pathLst>
          </a:custGeom>
          <a:solidFill>
            <a:srgbClr val="D7D7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7526019" y="5001259"/>
            <a:ext cx="2555240" cy="2555240"/>
          </a:xfrm>
          <a:custGeom>
            <a:avLst/>
            <a:gdLst/>
            <a:ahLst/>
            <a:cxnLst/>
            <a:rect l="l" t="t" r="r" b="b"/>
            <a:pathLst>
              <a:path w="2555240" h="2555240">
                <a:moveTo>
                  <a:pt x="2555239" y="0"/>
                </a:moveTo>
                <a:lnTo>
                  <a:pt x="0" y="2555239"/>
                </a:lnTo>
                <a:lnTo>
                  <a:pt x="68579" y="2555239"/>
                </a:lnTo>
                <a:lnTo>
                  <a:pt x="2555239" y="68579"/>
                </a:lnTo>
                <a:lnTo>
                  <a:pt x="2555239" y="0"/>
                </a:lnTo>
                <a:close/>
              </a:path>
            </a:pathLst>
          </a:custGeom>
          <a:solidFill>
            <a:srgbClr val="D8D8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7594600" y="5069840"/>
            <a:ext cx="2486660" cy="2486660"/>
          </a:xfrm>
          <a:custGeom>
            <a:avLst/>
            <a:gdLst/>
            <a:ahLst/>
            <a:cxnLst/>
            <a:rect l="l" t="t" r="r" b="b"/>
            <a:pathLst>
              <a:path w="2486659" h="2486659">
                <a:moveTo>
                  <a:pt x="2486659" y="0"/>
                </a:moveTo>
                <a:lnTo>
                  <a:pt x="0" y="2486659"/>
                </a:lnTo>
                <a:lnTo>
                  <a:pt x="68579" y="2486659"/>
                </a:lnTo>
                <a:lnTo>
                  <a:pt x="2486659" y="68579"/>
                </a:lnTo>
                <a:lnTo>
                  <a:pt x="2486659" y="0"/>
                </a:lnTo>
                <a:close/>
              </a:path>
            </a:pathLst>
          </a:custGeom>
          <a:solidFill>
            <a:srgbClr val="D9D9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7663180" y="5138420"/>
            <a:ext cx="2418080" cy="2418080"/>
          </a:xfrm>
          <a:custGeom>
            <a:avLst/>
            <a:gdLst/>
            <a:ahLst/>
            <a:cxnLst/>
            <a:rect l="l" t="t" r="r" b="b"/>
            <a:pathLst>
              <a:path w="2418079" h="2418079">
                <a:moveTo>
                  <a:pt x="2418079" y="0"/>
                </a:moveTo>
                <a:lnTo>
                  <a:pt x="0" y="2418079"/>
                </a:lnTo>
                <a:lnTo>
                  <a:pt x="68579" y="2418079"/>
                </a:lnTo>
                <a:lnTo>
                  <a:pt x="2418079" y="68579"/>
                </a:lnTo>
                <a:lnTo>
                  <a:pt x="2418079" y="0"/>
                </a:lnTo>
                <a:close/>
              </a:path>
            </a:pathLst>
          </a:custGeom>
          <a:solidFill>
            <a:srgbClr val="DADA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7731759" y="5207000"/>
            <a:ext cx="2349500" cy="2349500"/>
          </a:xfrm>
          <a:custGeom>
            <a:avLst/>
            <a:gdLst/>
            <a:ahLst/>
            <a:cxnLst/>
            <a:rect l="l" t="t" r="r" b="b"/>
            <a:pathLst>
              <a:path w="2349500" h="2349500">
                <a:moveTo>
                  <a:pt x="2349500" y="0"/>
                </a:moveTo>
                <a:lnTo>
                  <a:pt x="0" y="2349500"/>
                </a:lnTo>
                <a:lnTo>
                  <a:pt x="71119" y="2349500"/>
                </a:lnTo>
                <a:lnTo>
                  <a:pt x="2349500" y="71120"/>
                </a:lnTo>
                <a:lnTo>
                  <a:pt x="2349500" y="0"/>
                </a:lnTo>
                <a:close/>
              </a:path>
            </a:pathLst>
          </a:custGeom>
          <a:solidFill>
            <a:srgbClr val="DBDB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/>
          <p:nvPr/>
        </p:nvSpPr>
        <p:spPr>
          <a:xfrm>
            <a:off x="7802880" y="5278120"/>
            <a:ext cx="2278380" cy="2278380"/>
          </a:xfrm>
          <a:custGeom>
            <a:avLst/>
            <a:gdLst/>
            <a:ahLst/>
            <a:cxnLst/>
            <a:rect l="l" t="t" r="r" b="b"/>
            <a:pathLst>
              <a:path w="2278379" h="2278379">
                <a:moveTo>
                  <a:pt x="2278379" y="0"/>
                </a:moveTo>
                <a:lnTo>
                  <a:pt x="0" y="2278379"/>
                </a:lnTo>
                <a:lnTo>
                  <a:pt x="68579" y="2278379"/>
                </a:lnTo>
                <a:lnTo>
                  <a:pt x="2278379" y="68580"/>
                </a:lnTo>
                <a:lnTo>
                  <a:pt x="2278379" y="0"/>
                </a:lnTo>
                <a:close/>
              </a:path>
            </a:pathLst>
          </a:custGeom>
          <a:solidFill>
            <a:srgbClr val="DCDC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/>
          <p:nvPr/>
        </p:nvSpPr>
        <p:spPr>
          <a:xfrm>
            <a:off x="7871459" y="5346700"/>
            <a:ext cx="2209800" cy="2209800"/>
          </a:xfrm>
          <a:custGeom>
            <a:avLst/>
            <a:gdLst/>
            <a:ahLst/>
            <a:cxnLst/>
            <a:rect l="l" t="t" r="r" b="b"/>
            <a:pathLst>
              <a:path w="2209800" h="2209800">
                <a:moveTo>
                  <a:pt x="2209800" y="0"/>
                </a:moveTo>
                <a:lnTo>
                  <a:pt x="0" y="2209800"/>
                </a:lnTo>
                <a:lnTo>
                  <a:pt x="68579" y="2209800"/>
                </a:lnTo>
                <a:lnTo>
                  <a:pt x="2209800" y="68580"/>
                </a:lnTo>
                <a:lnTo>
                  <a:pt x="2209800" y="0"/>
                </a:lnTo>
                <a:close/>
              </a:path>
            </a:pathLst>
          </a:custGeom>
          <a:solidFill>
            <a:srgbClr val="DDDD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/>
          <p:nvPr/>
        </p:nvSpPr>
        <p:spPr>
          <a:xfrm>
            <a:off x="7940040" y="5415279"/>
            <a:ext cx="2141220" cy="2141220"/>
          </a:xfrm>
          <a:custGeom>
            <a:avLst/>
            <a:gdLst/>
            <a:ahLst/>
            <a:cxnLst/>
            <a:rect l="l" t="t" r="r" b="b"/>
            <a:pathLst>
              <a:path w="2141220" h="2141220">
                <a:moveTo>
                  <a:pt x="2141219" y="0"/>
                </a:moveTo>
                <a:lnTo>
                  <a:pt x="0" y="2141220"/>
                </a:lnTo>
                <a:lnTo>
                  <a:pt x="68579" y="2141220"/>
                </a:lnTo>
                <a:lnTo>
                  <a:pt x="2141219" y="68580"/>
                </a:lnTo>
                <a:lnTo>
                  <a:pt x="2141219" y="0"/>
                </a:lnTo>
                <a:close/>
              </a:path>
            </a:pathLst>
          </a:custGeom>
          <a:solidFill>
            <a:srgbClr val="DEDE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/>
          <p:nvPr/>
        </p:nvSpPr>
        <p:spPr>
          <a:xfrm>
            <a:off x="8008619" y="5483859"/>
            <a:ext cx="2072639" cy="2072639"/>
          </a:xfrm>
          <a:custGeom>
            <a:avLst/>
            <a:gdLst/>
            <a:ahLst/>
            <a:cxnLst/>
            <a:rect l="l" t="t" r="r" b="b"/>
            <a:pathLst>
              <a:path w="2072640" h="2072640">
                <a:moveTo>
                  <a:pt x="2072639" y="0"/>
                </a:moveTo>
                <a:lnTo>
                  <a:pt x="0" y="2072639"/>
                </a:lnTo>
                <a:lnTo>
                  <a:pt x="69161" y="2072639"/>
                </a:lnTo>
                <a:lnTo>
                  <a:pt x="2072639" y="69450"/>
                </a:lnTo>
                <a:lnTo>
                  <a:pt x="2072639" y="0"/>
                </a:lnTo>
                <a:close/>
              </a:path>
            </a:pathLst>
          </a:custGeom>
          <a:solidFill>
            <a:srgbClr val="DFDF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8077782" y="5553310"/>
            <a:ext cx="2004060" cy="2003425"/>
          </a:xfrm>
          <a:custGeom>
            <a:avLst/>
            <a:gdLst/>
            <a:ahLst/>
            <a:cxnLst/>
            <a:rect l="l" t="t" r="r" b="b"/>
            <a:pathLst>
              <a:path w="2004059" h="2003425">
                <a:moveTo>
                  <a:pt x="2003478" y="0"/>
                </a:moveTo>
                <a:lnTo>
                  <a:pt x="0" y="2003189"/>
                </a:lnTo>
                <a:lnTo>
                  <a:pt x="70538" y="2003189"/>
                </a:lnTo>
                <a:lnTo>
                  <a:pt x="2003478" y="70249"/>
                </a:lnTo>
                <a:lnTo>
                  <a:pt x="2003478" y="0"/>
                </a:lnTo>
                <a:close/>
              </a:path>
            </a:pathLst>
          </a:custGeom>
          <a:solidFill>
            <a:srgbClr val="E0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8148319" y="5623559"/>
            <a:ext cx="1932939" cy="1932939"/>
          </a:xfrm>
          <a:custGeom>
            <a:avLst/>
            <a:gdLst/>
            <a:ahLst/>
            <a:cxnLst/>
            <a:rect l="l" t="t" r="r" b="b"/>
            <a:pathLst>
              <a:path w="1932940" h="1932940">
                <a:moveTo>
                  <a:pt x="1932939" y="0"/>
                </a:moveTo>
                <a:lnTo>
                  <a:pt x="0" y="1932939"/>
                </a:lnTo>
                <a:lnTo>
                  <a:pt x="68579" y="1932939"/>
                </a:lnTo>
                <a:lnTo>
                  <a:pt x="1932939" y="68579"/>
                </a:lnTo>
                <a:lnTo>
                  <a:pt x="1932939" y="0"/>
                </a:lnTo>
                <a:close/>
              </a:path>
            </a:pathLst>
          </a:custGeom>
          <a:solidFill>
            <a:srgbClr val="E1E1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/>
          <p:nvPr/>
        </p:nvSpPr>
        <p:spPr>
          <a:xfrm>
            <a:off x="8216900" y="5692140"/>
            <a:ext cx="1864360" cy="1864360"/>
          </a:xfrm>
          <a:custGeom>
            <a:avLst/>
            <a:gdLst/>
            <a:ahLst/>
            <a:cxnLst/>
            <a:rect l="l" t="t" r="r" b="b"/>
            <a:pathLst>
              <a:path w="1864359" h="1864359">
                <a:moveTo>
                  <a:pt x="1864359" y="0"/>
                </a:moveTo>
                <a:lnTo>
                  <a:pt x="0" y="1864360"/>
                </a:lnTo>
                <a:lnTo>
                  <a:pt x="68579" y="1864360"/>
                </a:lnTo>
                <a:lnTo>
                  <a:pt x="1864359" y="68580"/>
                </a:lnTo>
                <a:lnTo>
                  <a:pt x="1864359" y="0"/>
                </a:lnTo>
                <a:close/>
              </a:path>
            </a:pathLst>
          </a:custGeom>
          <a:solidFill>
            <a:srgbClr val="E2E2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9" name="object 229"/>
          <p:cNvSpPr/>
          <p:nvPr/>
        </p:nvSpPr>
        <p:spPr>
          <a:xfrm>
            <a:off x="8285480" y="5760720"/>
            <a:ext cx="1795780" cy="1795780"/>
          </a:xfrm>
          <a:custGeom>
            <a:avLst/>
            <a:gdLst/>
            <a:ahLst/>
            <a:cxnLst/>
            <a:rect l="l" t="t" r="r" b="b"/>
            <a:pathLst>
              <a:path w="1795779" h="1795779">
                <a:moveTo>
                  <a:pt x="1795779" y="0"/>
                </a:moveTo>
                <a:lnTo>
                  <a:pt x="0" y="1795779"/>
                </a:lnTo>
                <a:lnTo>
                  <a:pt x="70518" y="1795779"/>
                </a:lnTo>
                <a:lnTo>
                  <a:pt x="1795779" y="70269"/>
                </a:lnTo>
                <a:lnTo>
                  <a:pt x="1795779" y="0"/>
                </a:lnTo>
                <a:close/>
              </a:path>
            </a:pathLst>
          </a:custGeom>
          <a:solidFill>
            <a:srgbClr val="E3E3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/>
          <p:nvPr/>
        </p:nvSpPr>
        <p:spPr>
          <a:xfrm>
            <a:off x="8355998" y="5830989"/>
            <a:ext cx="1725295" cy="1725930"/>
          </a:xfrm>
          <a:custGeom>
            <a:avLst/>
            <a:gdLst/>
            <a:ahLst/>
            <a:cxnLst/>
            <a:rect l="l" t="t" r="r" b="b"/>
            <a:pathLst>
              <a:path w="1725295" h="1725929">
                <a:moveTo>
                  <a:pt x="1725261" y="0"/>
                </a:moveTo>
                <a:lnTo>
                  <a:pt x="0" y="1725510"/>
                </a:lnTo>
                <a:lnTo>
                  <a:pt x="69181" y="1725510"/>
                </a:lnTo>
                <a:lnTo>
                  <a:pt x="1725261" y="69430"/>
                </a:lnTo>
                <a:lnTo>
                  <a:pt x="1725261" y="0"/>
                </a:lnTo>
                <a:close/>
              </a:path>
            </a:pathLst>
          </a:custGeom>
          <a:solidFill>
            <a:srgbClr val="E4E4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/>
          <p:nvPr/>
        </p:nvSpPr>
        <p:spPr>
          <a:xfrm>
            <a:off x="8425180" y="5900420"/>
            <a:ext cx="1656080" cy="1656080"/>
          </a:xfrm>
          <a:custGeom>
            <a:avLst/>
            <a:gdLst/>
            <a:ahLst/>
            <a:cxnLst/>
            <a:rect l="l" t="t" r="r" b="b"/>
            <a:pathLst>
              <a:path w="1656079" h="1656079">
                <a:moveTo>
                  <a:pt x="1656079" y="0"/>
                </a:moveTo>
                <a:lnTo>
                  <a:pt x="0" y="1656080"/>
                </a:lnTo>
                <a:lnTo>
                  <a:pt x="68579" y="1656080"/>
                </a:lnTo>
                <a:lnTo>
                  <a:pt x="1656079" y="68580"/>
                </a:lnTo>
                <a:lnTo>
                  <a:pt x="1656079" y="0"/>
                </a:lnTo>
                <a:close/>
              </a:path>
            </a:pathLst>
          </a:custGeom>
          <a:solidFill>
            <a:srgbClr val="E5E5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2" name="object 232"/>
          <p:cNvSpPr/>
          <p:nvPr/>
        </p:nvSpPr>
        <p:spPr>
          <a:xfrm>
            <a:off x="8493759" y="5969000"/>
            <a:ext cx="1587500" cy="1587500"/>
          </a:xfrm>
          <a:custGeom>
            <a:avLst/>
            <a:gdLst/>
            <a:ahLst/>
            <a:cxnLst/>
            <a:rect l="l" t="t" r="r" b="b"/>
            <a:pathLst>
              <a:path w="1587500" h="1587500">
                <a:moveTo>
                  <a:pt x="1587500" y="0"/>
                </a:moveTo>
                <a:lnTo>
                  <a:pt x="0" y="1587500"/>
                </a:lnTo>
                <a:lnTo>
                  <a:pt x="69196" y="1587500"/>
                </a:lnTo>
                <a:lnTo>
                  <a:pt x="1587500" y="69415"/>
                </a:lnTo>
                <a:lnTo>
                  <a:pt x="1587500" y="0"/>
                </a:lnTo>
                <a:close/>
              </a:path>
            </a:pathLst>
          </a:custGeom>
          <a:solidFill>
            <a:srgbClr val="E6E6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3" name="object 233"/>
          <p:cNvSpPr/>
          <p:nvPr/>
        </p:nvSpPr>
        <p:spPr>
          <a:xfrm>
            <a:off x="8562956" y="6038415"/>
            <a:ext cx="1518920" cy="1518285"/>
          </a:xfrm>
          <a:custGeom>
            <a:avLst/>
            <a:gdLst/>
            <a:ahLst/>
            <a:cxnLst/>
            <a:rect l="l" t="t" r="r" b="b"/>
            <a:pathLst>
              <a:path w="1518920" h="1518284">
                <a:moveTo>
                  <a:pt x="1518303" y="0"/>
                </a:moveTo>
                <a:lnTo>
                  <a:pt x="0" y="1518084"/>
                </a:lnTo>
                <a:lnTo>
                  <a:pt x="70503" y="1518084"/>
                </a:lnTo>
                <a:lnTo>
                  <a:pt x="1518303" y="70284"/>
                </a:lnTo>
                <a:lnTo>
                  <a:pt x="1518303" y="0"/>
                </a:lnTo>
                <a:close/>
              </a:path>
            </a:pathLst>
          </a:custGeom>
          <a:solidFill>
            <a:srgbClr val="E7E7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4" name="object 234"/>
          <p:cNvSpPr/>
          <p:nvPr/>
        </p:nvSpPr>
        <p:spPr>
          <a:xfrm>
            <a:off x="8633459" y="6108700"/>
            <a:ext cx="1447800" cy="1447800"/>
          </a:xfrm>
          <a:custGeom>
            <a:avLst/>
            <a:gdLst/>
            <a:ahLst/>
            <a:cxnLst/>
            <a:rect l="l" t="t" r="r" b="b"/>
            <a:pathLst>
              <a:path w="1447800" h="1447800">
                <a:moveTo>
                  <a:pt x="1447800" y="0"/>
                </a:moveTo>
                <a:lnTo>
                  <a:pt x="0" y="1447800"/>
                </a:lnTo>
                <a:lnTo>
                  <a:pt x="68579" y="1447800"/>
                </a:lnTo>
                <a:lnTo>
                  <a:pt x="1447800" y="68580"/>
                </a:lnTo>
                <a:lnTo>
                  <a:pt x="1447800" y="0"/>
                </a:lnTo>
                <a:close/>
              </a:path>
            </a:pathLst>
          </a:custGeom>
          <a:solidFill>
            <a:srgbClr val="E8E8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5" name="object 235"/>
          <p:cNvSpPr/>
          <p:nvPr/>
        </p:nvSpPr>
        <p:spPr>
          <a:xfrm>
            <a:off x="8702040" y="6177279"/>
            <a:ext cx="1379220" cy="1379220"/>
          </a:xfrm>
          <a:custGeom>
            <a:avLst/>
            <a:gdLst/>
            <a:ahLst/>
            <a:cxnLst/>
            <a:rect l="l" t="t" r="r" b="b"/>
            <a:pathLst>
              <a:path w="1379220" h="1379220">
                <a:moveTo>
                  <a:pt x="1379220" y="0"/>
                </a:moveTo>
                <a:lnTo>
                  <a:pt x="0" y="1379220"/>
                </a:lnTo>
                <a:lnTo>
                  <a:pt x="68579" y="1379220"/>
                </a:lnTo>
                <a:lnTo>
                  <a:pt x="1379220" y="68580"/>
                </a:lnTo>
                <a:lnTo>
                  <a:pt x="1379220" y="0"/>
                </a:lnTo>
                <a:close/>
              </a:path>
            </a:pathLst>
          </a:custGeom>
          <a:solidFill>
            <a:srgbClr val="E9E9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6" name="object 236"/>
          <p:cNvSpPr/>
          <p:nvPr/>
        </p:nvSpPr>
        <p:spPr>
          <a:xfrm>
            <a:off x="8770619" y="6245859"/>
            <a:ext cx="1310640" cy="1310640"/>
          </a:xfrm>
          <a:custGeom>
            <a:avLst/>
            <a:gdLst/>
            <a:ahLst/>
            <a:cxnLst/>
            <a:rect l="l" t="t" r="r" b="b"/>
            <a:pathLst>
              <a:path w="1310640" h="1310640">
                <a:moveTo>
                  <a:pt x="1310640" y="0"/>
                </a:moveTo>
                <a:lnTo>
                  <a:pt x="0" y="1310639"/>
                </a:lnTo>
                <a:lnTo>
                  <a:pt x="68579" y="1310639"/>
                </a:lnTo>
                <a:lnTo>
                  <a:pt x="1310640" y="68579"/>
                </a:lnTo>
                <a:lnTo>
                  <a:pt x="1310640" y="0"/>
                </a:lnTo>
                <a:close/>
              </a:path>
            </a:pathLst>
          </a:custGeom>
          <a:solidFill>
            <a:srgbClr val="EAEA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7" name="object 237"/>
          <p:cNvSpPr/>
          <p:nvPr/>
        </p:nvSpPr>
        <p:spPr>
          <a:xfrm>
            <a:off x="8839200" y="6314440"/>
            <a:ext cx="1242060" cy="1242060"/>
          </a:xfrm>
          <a:custGeom>
            <a:avLst/>
            <a:gdLst/>
            <a:ahLst/>
            <a:cxnLst/>
            <a:rect l="l" t="t" r="r" b="b"/>
            <a:pathLst>
              <a:path w="1242059" h="1242059">
                <a:moveTo>
                  <a:pt x="1242059" y="0"/>
                </a:moveTo>
                <a:lnTo>
                  <a:pt x="0" y="1242059"/>
                </a:lnTo>
                <a:lnTo>
                  <a:pt x="69850" y="1242059"/>
                </a:lnTo>
                <a:lnTo>
                  <a:pt x="1242059" y="69849"/>
                </a:lnTo>
                <a:lnTo>
                  <a:pt x="1242059" y="0"/>
                </a:lnTo>
                <a:close/>
              </a:path>
            </a:pathLst>
          </a:custGeom>
          <a:solidFill>
            <a:srgbClr val="EBEB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8" name="object 238"/>
          <p:cNvSpPr/>
          <p:nvPr/>
        </p:nvSpPr>
        <p:spPr>
          <a:xfrm>
            <a:off x="8909050" y="6384290"/>
            <a:ext cx="1172210" cy="1172210"/>
          </a:xfrm>
          <a:custGeom>
            <a:avLst/>
            <a:gdLst/>
            <a:ahLst/>
            <a:cxnLst/>
            <a:rect l="l" t="t" r="r" b="b"/>
            <a:pathLst>
              <a:path w="1172209" h="1172209">
                <a:moveTo>
                  <a:pt x="1172209" y="0"/>
                </a:moveTo>
                <a:lnTo>
                  <a:pt x="0" y="1172209"/>
                </a:lnTo>
                <a:lnTo>
                  <a:pt x="69850" y="1172209"/>
                </a:lnTo>
                <a:lnTo>
                  <a:pt x="1172209" y="69850"/>
                </a:lnTo>
                <a:lnTo>
                  <a:pt x="1172209" y="0"/>
                </a:lnTo>
                <a:close/>
              </a:path>
            </a:pathLst>
          </a:custGeom>
          <a:solidFill>
            <a:srgbClr val="ECEC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9" name="object 239"/>
          <p:cNvSpPr/>
          <p:nvPr/>
        </p:nvSpPr>
        <p:spPr>
          <a:xfrm>
            <a:off x="8978900" y="6454140"/>
            <a:ext cx="1102360" cy="1102360"/>
          </a:xfrm>
          <a:custGeom>
            <a:avLst/>
            <a:gdLst/>
            <a:ahLst/>
            <a:cxnLst/>
            <a:rect l="l" t="t" r="r" b="b"/>
            <a:pathLst>
              <a:path w="1102359" h="1102359">
                <a:moveTo>
                  <a:pt x="1102359" y="0"/>
                </a:moveTo>
                <a:lnTo>
                  <a:pt x="0" y="1102359"/>
                </a:lnTo>
                <a:lnTo>
                  <a:pt x="68579" y="1102359"/>
                </a:lnTo>
                <a:lnTo>
                  <a:pt x="1102359" y="68579"/>
                </a:lnTo>
                <a:lnTo>
                  <a:pt x="1102359" y="0"/>
                </a:lnTo>
                <a:close/>
              </a:path>
            </a:pathLst>
          </a:custGeom>
          <a:solidFill>
            <a:srgbClr val="EDED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0" name="object 240"/>
          <p:cNvSpPr/>
          <p:nvPr/>
        </p:nvSpPr>
        <p:spPr>
          <a:xfrm>
            <a:off x="9047480" y="6522719"/>
            <a:ext cx="1033780" cy="1033780"/>
          </a:xfrm>
          <a:custGeom>
            <a:avLst/>
            <a:gdLst/>
            <a:ahLst/>
            <a:cxnLst/>
            <a:rect l="l" t="t" r="r" b="b"/>
            <a:pathLst>
              <a:path w="1033779" h="1033779">
                <a:moveTo>
                  <a:pt x="1033779" y="0"/>
                </a:moveTo>
                <a:lnTo>
                  <a:pt x="0" y="1033779"/>
                </a:lnTo>
                <a:lnTo>
                  <a:pt x="68579" y="1033779"/>
                </a:lnTo>
                <a:lnTo>
                  <a:pt x="1033779" y="68580"/>
                </a:lnTo>
                <a:lnTo>
                  <a:pt x="1033779" y="0"/>
                </a:lnTo>
                <a:close/>
              </a:path>
            </a:pathLst>
          </a:custGeom>
          <a:solidFill>
            <a:srgbClr val="EEEEF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1" name="object 241"/>
          <p:cNvSpPr/>
          <p:nvPr/>
        </p:nvSpPr>
        <p:spPr>
          <a:xfrm>
            <a:off x="9116059" y="6591300"/>
            <a:ext cx="965200" cy="965200"/>
          </a:xfrm>
          <a:custGeom>
            <a:avLst/>
            <a:gdLst/>
            <a:ahLst/>
            <a:cxnLst/>
            <a:rect l="l" t="t" r="r" b="b"/>
            <a:pathLst>
              <a:path w="965200" h="965200">
                <a:moveTo>
                  <a:pt x="965200" y="0"/>
                </a:moveTo>
                <a:lnTo>
                  <a:pt x="0" y="965200"/>
                </a:lnTo>
                <a:lnTo>
                  <a:pt x="68580" y="965200"/>
                </a:lnTo>
                <a:lnTo>
                  <a:pt x="965200" y="68580"/>
                </a:lnTo>
                <a:lnTo>
                  <a:pt x="965200" y="0"/>
                </a:lnTo>
                <a:close/>
              </a:path>
            </a:pathLst>
          </a:custGeom>
          <a:solidFill>
            <a:srgbClr val="EFEFF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2" name="object 242"/>
          <p:cNvSpPr/>
          <p:nvPr/>
        </p:nvSpPr>
        <p:spPr>
          <a:xfrm>
            <a:off x="9184640" y="6659880"/>
            <a:ext cx="896619" cy="896619"/>
          </a:xfrm>
          <a:custGeom>
            <a:avLst/>
            <a:gdLst/>
            <a:ahLst/>
            <a:cxnLst/>
            <a:rect l="l" t="t" r="r" b="b"/>
            <a:pathLst>
              <a:path w="896620" h="896620">
                <a:moveTo>
                  <a:pt x="896620" y="0"/>
                </a:moveTo>
                <a:lnTo>
                  <a:pt x="0" y="896619"/>
                </a:lnTo>
                <a:lnTo>
                  <a:pt x="71120" y="896619"/>
                </a:lnTo>
                <a:lnTo>
                  <a:pt x="896620" y="71119"/>
                </a:lnTo>
                <a:lnTo>
                  <a:pt x="896620" y="0"/>
                </a:lnTo>
                <a:close/>
              </a:path>
            </a:pathLst>
          </a:custGeom>
          <a:solidFill>
            <a:srgbClr val="F0F0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3" name="object 243"/>
          <p:cNvSpPr/>
          <p:nvPr/>
        </p:nvSpPr>
        <p:spPr>
          <a:xfrm>
            <a:off x="9255759" y="6731000"/>
            <a:ext cx="825500" cy="825500"/>
          </a:xfrm>
          <a:custGeom>
            <a:avLst/>
            <a:gdLst/>
            <a:ahLst/>
            <a:cxnLst/>
            <a:rect l="l" t="t" r="r" b="b"/>
            <a:pathLst>
              <a:path w="825500" h="825500">
                <a:moveTo>
                  <a:pt x="825500" y="0"/>
                </a:moveTo>
                <a:lnTo>
                  <a:pt x="0" y="825500"/>
                </a:lnTo>
                <a:lnTo>
                  <a:pt x="68580" y="825500"/>
                </a:lnTo>
                <a:lnTo>
                  <a:pt x="825500" y="68580"/>
                </a:lnTo>
                <a:lnTo>
                  <a:pt x="825500" y="0"/>
                </a:lnTo>
                <a:close/>
              </a:path>
            </a:pathLst>
          </a:custGeom>
          <a:solidFill>
            <a:srgbClr val="F1F1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4" name="object 244"/>
          <p:cNvSpPr/>
          <p:nvPr/>
        </p:nvSpPr>
        <p:spPr>
          <a:xfrm>
            <a:off x="9324340" y="6799580"/>
            <a:ext cx="756920" cy="756920"/>
          </a:xfrm>
          <a:custGeom>
            <a:avLst/>
            <a:gdLst/>
            <a:ahLst/>
            <a:cxnLst/>
            <a:rect l="l" t="t" r="r" b="b"/>
            <a:pathLst>
              <a:path w="756920" h="756920">
                <a:moveTo>
                  <a:pt x="756919" y="0"/>
                </a:moveTo>
                <a:lnTo>
                  <a:pt x="0" y="756920"/>
                </a:lnTo>
                <a:lnTo>
                  <a:pt x="68579" y="756920"/>
                </a:lnTo>
                <a:lnTo>
                  <a:pt x="756919" y="68580"/>
                </a:lnTo>
                <a:lnTo>
                  <a:pt x="756919" y="0"/>
                </a:lnTo>
                <a:close/>
              </a:path>
            </a:pathLst>
          </a:custGeom>
          <a:solidFill>
            <a:srgbClr val="F2F2F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5" name="object 245"/>
          <p:cNvSpPr/>
          <p:nvPr/>
        </p:nvSpPr>
        <p:spPr>
          <a:xfrm>
            <a:off x="9392919" y="6868159"/>
            <a:ext cx="688340" cy="688340"/>
          </a:xfrm>
          <a:custGeom>
            <a:avLst/>
            <a:gdLst/>
            <a:ahLst/>
            <a:cxnLst/>
            <a:rect l="l" t="t" r="r" b="b"/>
            <a:pathLst>
              <a:path w="688340" h="688340">
                <a:moveTo>
                  <a:pt x="688339" y="0"/>
                </a:moveTo>
                <a:lnTo>
                  <a:pt x="0" y="688339"/>
                </a:lnTo>
                <a:lnTo>
                  <a:pt x="68579" y="688339"/>
                </a:lnTo>
                <a:lnTo>
                  <a:pt x="688339" y="68580"/>
                </a:lnTo>
                <a:lnTo>
                  <a:pt x="688339" y="0"/>
                </a:lnTo>
                <a:close/>
              </a:path>
            </a:pathLst>
          </a:custGeom>
          <a:solidFill>
            <a:srgbClr val="F3F3F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6" name="object 246"/>
          <p:cNvSpPr/>
          <p:nvPr/>
        </p:nvSpPr>
        <p:spPr>
          <a:xfrm>
            <a:off x="9461500" y="6936740"/>
            <a:ext cx="619760" cy="619760"/>
          </a:xfrm>
          <a:custGeom>
            <a:avLst/>
            <a:gdLst/>
            <a:ahLst/>
            <a:cxnLst/>
            <a:rect l="l" t="t" r="r" b="b"/>
            <a:pathLst>
              <a:path w="619759" h="619759">
                <a:moveTo>
                  <a:pt x="619759" y="0"/>
                </a:moveTo>
                <a:lnTo>
                  <a:pt x="0" y="619759"/>
                </a:lnTo>
                <a:lnTo>
                  <a:pt x="69849" y="619759"/>
                </a:lnTo>
                <a:lnTo>
                  <a:pt x="619759" y="69849"/>
                </a:lnTo>
                <a:lnTo>
                  <a:pt x="619759" y="0"/>
                </a:lnTo>
                <a:close/>
              </a:path>
            </a:pathLst>
          </a:custGeom>
          <a:solidFill>
            <a:srgbClr val="F4F4F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7" name="object 247"/>
          <p:cNvSpPr/>
          <p:nvPr/>
        </p:nvSpPr>
        <p:spPr>
          <a:xfrm>
            <a:off x="9531350" y="7006590"/>
            <a:ext cx="549910" cy="549910"/>
          </a:xfrm>
          <a:custGeom>
            <a:avLst/>
            <a:gdLst/>
            <a:ahLst/>
            <a:cxnLst/>
            <a:rect l="l" t="t" r="r" b="b"/>
            <a:pathLst>
              <a:path w="549909" h="549909">
                <a:moveTo>
                  <a:pt x="549909" y="0"/>
                </a:moveTo>
                <a:lnTo>
                  <a:pt x="0" y="549910"/>
                </a:lnTo>
                <a:lnTo>
                  <a:pt x="69850" y="549910"/>
                </a:lnTo>
                <a:lnTo>
                  <a:pt x="549909" y="69850"/>
                </a:lnTo>
                <a:lnTo>
                  <a:pt x="549909" y="0"/>
                </a:lnTo>
                <a:close/>
              </a:path>
            </a:pathLst>
          </a:custGeom>
          <a:solidFill>
            <a:srgbClr val="F5F5F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8" name="object 248"/>
          <p:cNvSpPr/>
          <p:nvPr/>
        </p:nvSpPr>
        <p:spPr>
          <a:xfrm>
            <a:off x="9601200" y="7076440"/>
            <a:ext cx="480059" cy="480059"/>
          </a:xfrm>
          <a:custGeom>
            <a:avLst/>
            <a:gdLst/>
            <a:ahLst/>
            <a:cxnLst/>
            <a:rect l="l" t="t" r="r" b="b"/>
            <a:pathLst>
              <a:path w="480059" h="480059">
                <a:moveTo>
                  <a:pt x="480059" y="0"/>
                </a:moveTo>
                <a:lnTo>
                  <a:pt x="0" y="480059"/>
                </a:lnTo>
                <a:lnTo>
                  <a:pt x="68579" y="480059"/>
                </a:lnTo>
                <a:lnTo>
                  <a:pt x="480059" y="68579"/>
                </a:lnTo>
                <a:lnTo>
                  <a:pt x="480059" y="0"/>
                </a:lnTo>
                <a:close/>
              </a:path>
            </a:pathLst>
          </a:custGeom>
          <a:solidFill>
            <a:srgbClr val="F6F6F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9" name="object 249"/>
          <p:cNvSpPr/>
          <p:nvPr/>
        </p:nvSpPr>
        <p:spPr>
          <a:xfrm>
            <a:off x="9669780" y="7145019"/>
            <a:ext cx="411480" cy="411480"/>
          </a:xfrm>
          <a:custGeom>
            <a:avLst/>
            <a:gdLst/>
            <a:ahLst/>
            <a:cxnLst/>
            <a:rect l="l" t="t" r="r" b="b"/>
            <a:pathLst>
              <a:path w="411479" h="411479">
                <a:moveTo>
                  <a:pt x="411479" y="0"/>
                </a:moveTo>
                <a:lnTo>
                  <a:pt x="0" y="411479"/>
                </a:lnTo>
                <a:lnTo>
                  <a:pt x="68579" y="411479"/>
                </a:lnTo>
                <a:lnTo>
                  <a:pt x="411479" y="68580"/>
                </a:lnTo>
                <a:lnTo>
                  <a:pt x="411479" y="0"/>
                </a:lnTo>
                <a:close/>
              </a:path>
            </a:pathLst>
          </a:custGeom>
          <a:solidFill>
            <a:srgbClr val="F7F7F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0" name="object 250"/>
          <p:cNvSpPr/>
          <p:nvPr/>
        </p:nvSpPr>
        <p:spPr>
          <a:xfrm>
            <a:off x="9738359" y="7213600"/>
            <a:ext cx="342900" cy="342900"/>
          </a:xfrm>
          <a:custGeom>
            <a:avLst/>
            <a:gdLst/>
            <a:ahLst/>
            <a:cxnLst/>
            <a:rect l="l" t="t" r="r" b="b"/>
            <a:pathLst>
              <a:path w="342900" h="342900">
                <a:moveTo>
                  <a:pt x="342900" y="0"/>
                </a:moveTo>
                <a:lnTo>
                  <a:pt x="0" y="342900"/>
                </a:lnTo>
                <a:lnTo>
                  <a:pt x="71119" y="342900"/>
                </a:lnTo>
                <a:lnTo>
                  <a:pt x="342900" y="71119"/>
                </a:lnTo>
                <a:lnTo>
                  <a:pt x="342900" y="0"/>
                </a:lnTo>
                <a:close/>
              </a:path>
            </a:pathLst>
          </a:custGeom>
          <a:solidFill>
            <a:srgbClr val="F8F8F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1" name="object 251"/>
          <p:cNvSpPr/>
          <p:nvPr/>
        </p:nvSpPr>
        <p:spPr>
          <a:xfrm>
            <a:off x="9809480" y="7284719"/>
            <a:ext cx="271780" cy="271780"/>
          </a:xfrm>
          <a:custGeom>
            <a:avLst/>
            <a:gdLst/>
            <a:ahLst/>
            <a:cxnLst/>
            <a:rect l="l" t="t" r="r" b="b"/>
            <a:pathLst>
              <a:path w="271779" h="271779">
                <a:moveTo>
                  <a:pt x="271779" y="0"/>
                </a:moveTo>
                <a:lnTo>
                  <a:pt x="0" y="271779"/>
                </a:lnTo>
                <a:lnTo>
                  <a:pt x="68579" y="271779"/>
                </a:lnTo>
                <a:lnTo>
                  <a:pt x="271779" y="68580"/>
                </a:lnTo>
                <a:lnTo>
                  <a:pt x="271779" y="0"/>
                </a:lnTo>
                <a:close/>
              </a:path>
            </a:pathLst>
          </a:custGeom>
          <a:solidFill>
            <a:srgbClr val="F9F9F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2" name="object 252"/>
          <p:cNvSpPr/>
          <p:nvPr/>
        </p:nvSpPr>
        <p:spPr>
          <a:xfrm>
            <a:off x="9878059" y="7353300"/>
            <a:ext cx="203200" cy="203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3" name="object 253"/>
          <p:cNvSpPr txBox="1">
            <a:spLocks noGrp="1"/>
          </p:cNvSpPr>
          <p:nvPr>
            <p:ph type="title"/>
          </p:nvPr>
        </p:nvSpPr>
        <p:spPr>
          <a:xfrm>
            <a:off x="551180" y="2378709"/>
            <a:ext cx="9048750" cy="1945639"/>
          </a:xfrm>
          <a:prstGeom prst="rect"/>
        </p:spPr>
        <p:txBody>
          <a:bodyPr wrap="square" lIns="0" tIns="71120" rIns="0" bIns="0" rtlCol="0" vert="horz">
            <a:spAutoFit/>
          </a:bodyPr>
          <a:lstStyle/>
          <a:p>
            <a:pPr algn="ctr" marL="12065" marR="5080">
              <a:lnSpc>
                <a:spcPts val="4920"/>
              </a:lnSpc>
              <a:spcBef>
                <a:spcPts val="560"/>
              </a:spcBef>
            </a:pPr>
            <a:r>
              <a:rPr dirty="0" sz="4400" spc="-40">
                <a:solidFill>
                  <a:srgbClr val="5B8425"/>
                </a:solidFill>
              </a:rPr>
              <a:t>COUNTABLE</a:t>
            </a:r>
            <a:r>
              <a:rPr dirty="0" sz="4400" spc="-40">
                <a:solidFill>
                  <a:srgbClr val="5B8425"/>
                </a:solidFill>
              </a:rPr>
              <a:t> </a:t>
            </a:r>
            <a:r>
              <a:rPr dirty="0" sz="4400">
                <a:solidFill>
                  <a:srgbClr val="5B8425"/>
                </a:solidFill>
              </a:rPr>
              <a:t>AND</a:t>
            </a:r>
            <a:r>
              <a:rPr dirty="0" sz="4400" spc="-215">
                <a:solidFill>
                  <a:srgbClr val="5B8425"/>
                </a:solidFill>
              </a:rPr>
              <a:t> </a:t>
            </a:r>
            <a:r>
              <a:rPr dirty="0" sz="4400" spc="-35">
                <a:solidFill>
                  <a:srgbClr val="5B8425"/>
                </a:solidFill>
              </a:rPr>
              <a:t>UNCOUNTABLE </a:t>
            </a:r>
            <a:r>
              <a:rPr dirty="0" sz="4400" spc="-35">
                <a:solidFill>
                  <a:srgbClr val="5B8425"/>
                </a:solidFill>
              </a:rPr>
              <a:t> </a:t>
            </a:r>
            <a:r>
              <a:rPr dirty="0" sz="4400" spc="-5">
                <a:solidFill>
                  <a:srgbClr val="5B8425"/>
                </a:solidFill>
              </a:rPr>
              <a:t>NOUNS</a:t>
            </a:r>
            <a:endParaRPr sz="4400"/>
          </a:p>
          <a:p>
            <a:pPr algn="ctr" marL="1905">
              <a:lnSpc>
                <a:spcPts val="4815"/>
              </a:lnSpc>
              <a:tabLst>
                <a:tab pos="2800350" algn="l"/>
              </a:tabLst>
            </a:pPr>
            <a:r>
              <a:rPr dirty="0" sz="4400" spc="-5">
                <a:solidFill>
                  <a:srgbClr val="5B8425"/>
                </a:solidFill>
              </a:rPr>
              <a:t>(count</a:t>
            </a:r>
            <a:r>
              <a:rPr dirty="0" sz="4400" spc="15">
                <a:solidFill>
                  <a:srgbClr val="5B8425"/>
                </a:solidFill>
              </a:rPr>
              <a:t> </a:t>
            </a:r>
            <a:r>
              <a:rPr dirty="0" sz="4400">
                <a:solidFill>
                  <a:srgbClr val="5B8425"/>
                </a:solidFill>
              </a:rPr>
              <a:t>and</a:t>
            </a:r>
            <a:r>
              <a:rPr dirty="0" sz="4400">
                <a:solidFill>
                  <a:srgbClr val="5B8425"/>
                </a:solidFill>
              </a:rPr>
              <a:t>	</a:t>
            </a:r>
            <a:r>
              <a:rPr dirty="0" sz="4400">
                <a:solidFill>
                  <a:srgbClr val="5B8425"/>
                </a:solidFill>
              </a:rPr>
              <a:t>mass</a:t>
            </a:r>
            <a:r>
              <a:rPr dirty="0" sz="4400" spc="-5">
                <a:solidFill>
                  <a:srgbClr val="5B8425"/>
                </a:solidFill>
              </a:rPr>
              <a:t> </a:t>
            </a:r>
            <a:r>
              <a:rPr dirty="0" sz="4400" spc="-5">
                <a:solidFill>
                  <a:srgbClr val="5B8425"/>
                </a:solidFill>
              </a:rPr>
              <a:t>nouns)</a:t>
            </a:r>
            <a:endParaRPr sz="4400"/>
          </a:p>
        </p:txBody>
      </p:sp>
      <p:sp>
        <p:nvSpPr>
          <p:cNvPr id="254" name="object 254"/>
          <p:cNvSpPr txBox="1"/>
          <p:nvPr/>
        </p:nvSpPr>
        <p:spPr>
          <a:xfrm>
            <a:off x="2917189" y="6490970"/>
            <a:ext cx="3706495" cy="556260"/>
          </a:xfrm>
          <a:prstGeom prst="rect">
            <a:avLst/>
          </a:prstGeom>
        </p:spPr>
        <p:txBody>
          <a:bodyPr wrap="square" lIns="0" tIns="36194" rIns="0" bIns="0" rtlCol="0" vert="horz">
            <a:spAutoFit/>
          </a:bodyPr>
          <a:lstStyle/>
          <a:p>
            <a:pPr marL="12700" marR="5080" indent="806450">
              <a:lnSpc>
                <a:spcPts val="2020"/>
              </a:lnSpc>
              <a:spcBef>
                <a:spcPts val="284"/>
              </a:spcBef>
            </a:pPr>
            <a:r>
              <a:rPr dirty="0" sz="1800">
                <a:latin typeface="Arial"/>
                <a:cs typeface="Arial"/>
              </a:rPr>
              <a:t>By </a:t>
            </a:r>
            <a:r>
              <a:rPr dirty="0" sz="1800" spc="-5">
                <a:latin typeface="Arial"/>
                <a:cs typeface="Arial"/>
              </a:rPr>
              <a:t>Inma </a:t>
            </a:r>
            <a:r>
              <a:rPr dirty="0" sz="1800" spc="-10">
                <a:latin typeface="Arial"/>
                <a:cs typeface="Arial"/>
              </a:rPr>
              <a:t>Domínguez  </a:t>
            </a:r>
            <a:r>
              <a:rPr dirty="0" sz="1800" spc="-5">
                <a:latin typeface="Arial"/>
                <a:cs typeface="Arial"/>
              </a:rPr>
              <a:t>Images in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0000CC"/>
                </a:solidFill>
                <a:latin typeface="Arial"/>
                <a:cs typeface="Arial"/>
                <a:hlinkClick r:id="rId4"/>
              </a:rPr>
              <a:t>http://hcmc.uvic.ca/clipart/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79990" cy="7556500"/>
          </a:xfrm>
          <a:custGeom>
            <a:avLst/>
            <a:gdLst/>
            <a:ahLst/>
            <a:cxnLst/>
            <a:rect l="l" t="t" r="r" b="b"/>
            <a:pathLst>
              <a:path w="10079990" h="7556500">
                <a:moveTo>
                  <a:pt x="10079990" y="7556500"/>
                </a:moveTo>
                <a:lnTo>
                  <a:pt x="0" y="7556500"/>
                </a:lnTo>
                <a:lnTo>
                  <a:pt x="0" y="0"/>
                </a:lnTo>
                <a:lnTo>
                  <a:pt x="10079990" y="0"/>
                </a:lnTo>
                <a:lnTo>
                  <a:pt x="10079990" y="7556500"/>
                </a:lnTo>
                <a:close/>
              </a:path>
            </a:pathLst>
          </a:custGeom>
          <a:solidFill>
            <a:srgbClr val="007F7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77010" y="687070"/>
            <a:ext cx="712597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30"/>
              <a:t>COUNTABLE </a:t>
            </a:r>
            <a:r>
              <a:rPr dirty="0" sz="2800" spc="-10"/>
              <a:t>AND </a:t>
            </a:r>
            <a:r>
              <a:rPr dirty="0" sz="2800" spc="-30"/>
              <a:t>UNCOUNTABLE</a:t>
            </a:r>
            <a:r>
              <a:rPr dirty="0" sz="2800" spc="-160"/>
              <a:t> </a:t>
            </a:r>
            <a:r>
              <a:rPr dirty="0" sz="2800" spc="-10"/>
              <a:t>NOUNS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599440" y="1572260"/>
            <a:ext cx="3790315" cy="1574800"/>
          </a:xfrm>
          <a:prstGeom prst="rect">
            <a:avLst/>
          </a:prstGeom>
        </p:spPr>
        <p:txBody>
          <a:bodyPr wrap="square" lIns="0" tIns="1625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80"/>
              </a:spcBef>
            </a:pPr>
            <a:r>
              <a:rPr dirty="0" sz="2800" spc="-30">
                <a:solidFill>
                  <a:srgbClr val="00FF00"/>
                </a:solidFill>
                <a:latin typeface="Arial"/>
                <a:cs typeface="Arial"/>
              </a:rPr>
              <a:t>COUNTABLE</a:t>
            </a:r>
            <a:r>
              <a:rPr dirty="0" sz="2800" spc="-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00FF00"/>
                </a:solidFill>
                <a:latin typeface="Arial"/>
                <a:cs typeface="Arial"/>
              </a:rPr>
              <a:t>NOUNS</a:t>
            </a:r>
            <a:endParaRPr sz="2800">
              <a:latin typeface="Arial"/>
              <a:cs typeface="Arial"/>
            </a:endParaRPr>
          </a:p>
          <a:p>
            <a:pPr marL="336550" marR="5080" indent="-323850">
              <a:lnSpc>
                <a:spcPts val="3120"/>
              </a:lnSpc>
              <a:spcBef>
                <a:spcPts val="1480"/>
              </a:spcBef>
            </a:pPr>
            <a:r>
              <a:rPr dirty="0" sz="2800">
                <a:latin typeface="Arial"/>
                <a:cs typeface="Arial"/>
              </a:rPr>
              <a:t>They </a:t>
            </a:r>
            <a:r>
              <a:rPr dirty="0" sz="2800" spc="-5">
                <a:latin typeface="Arial"/>
                <a:cs typeface="Arial"/>
              </a:rPr>
              <a:t>refer </a:t>
            </a:r>
            <a:r>
              <a:rPr dirty="0" sz="2800">
                <a:latin typeface="Arial"/>
                <a:cs typeface="Arial"/>
              </a:rPr>
              <a:t>to things that  can be</a:t>
            </a:r>
            <a:r>
              <a:rPr dirty="0" sz="2800" spc="-1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counted: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55540" y="1595119"/>
            <a:ext cx="4159250" cy="3112770"/>
          </a:xfrm>
          <a:prstGeom prst="rect">
            <a:avLst/>
          </a:prstGeom>
        </p:spPr>
        <p:txBody>
          <a:bodyPr wrap="square" lIns="0" tIns="1625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80"/>
              </a:spcBef>
            </a:pPr>
            <a:r>
              <a:rPr dirty="0" sz="2800" spc="-30">
                <a:solidFill>
                  <a:srgbClr val="FF3366"/>
                </a:solidFill>
                <a:latin typeface="Arial"/>
                <a:cs typeface="Arial"/>
              </a:rPr>
              <a:t>UNCOUNTABLE</a:t>
            </a:r>
            <a:r>
              <a:rPr dirty="0" sz="2800" spc="-30">
                <a:solidFill>
                  <a:srgbClr val="FF3366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FF3366"/>
                </a:solidFill>
                <a:latin typeface="Arial"/>
                <a:cs typeface="Arial"/>
              </a:rPr>
              <a:t>NOUNS</a:t>
            </a:r>
            <a:endParaRPr sz="2800">
              <a:latin typeface="Arial"/>
              <a:cs typeface="Arial"/>
            </a:endParaRPr>
          </a:p>
          <a:p>
            <a:pPr marL="336550" marR="363855" indent="-323850">
              <a:lnSpc>
                <a:spcPct val="109200"/>
              </a:lnSpc>
              <a:spcBef>
                <a:spcPts val="869"/>
              </a:spcBef>
            </a:pPr>
            <a:r>
              <a:rPr dirty="0" sz="2800" spc="-5">
                <a:latin typeface="Arial"/>
                <a:cs typeface="Arial"/>
              </a:rPr>
              <a:t>They refer </a:t>
            </a:r>
            <a:r>
              <a:rPr dirty="0" sz="2800">
                <a:latin typeface="Arial"/>
                <a:cs typeface="Arial"/>
              </a:rPr>
              <a:t>to </a:t>
            </a:r>
            <a:r>
              <a:rPr dirty="0" sz="2800" spc="-5">
                <a:latin typeface="Arial"/>
                <a:cs typeface="Arial"/>
              </a:rPr>
              <a:t>immaterial  </a:t>
            </a:r>
            <a:r>
              <a:rPr dirty="0" sz="2800">
                <a:latin typeface="Arial"/>
                <a:cs typeface="Arial"/>
              </a:rPr>
              <a:t>concepts: </a:t>
            </a:r>
            <a:r>
              <a:rPr dirty="0" sz="2800" spc="-5">
                <a:solidFill>
                  <a:srgbClr val="FFFF00"/>
                </a:solidFill>
                <a:latin typeface="Comic Sans MS"/>
                <a:cs typeface="Comic Sans MS"/>
              </a:rPr>
              <a:t>life,</a:t>
            </a:r>
            <a:r>
              <a:rPr dirty="0" sz="2800" spc="-45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dirty="0" sz="2800" spc="-5">
                <a:solidFill>
                  <a:srgbClr val="FFFF00"/>
                </a:solidFill>
                <a:latin typeface="Comic Sans MS"/>
                <a:cs typeface="Comic Sans MS"/>
              </a:rPr>
              <a:t>love</a:t>
            </a:r>
            <a:r>
              <a:rPr dirty="0" sz="2800" spc="-5">
                <a:latin typeface="Arial"/>
                <a:cs typeface="Arial"/>
              </a:rPr>
              <a:t>,...</a:t>
            </a:r>
            <a:endParaRPr sz="2800">
              <a:latin typeface="Arial"/>
              <a:cs typeface="Arial"/>
            </a:endParaRPr>
          </a:p>
          <a:p>
            <a:pPr algn="just" marL="336550" marR="5080" indent="-323850">
              <a:lnSpc>
                <a:spcPct val="101000"/>
              </a:lnSpc>
              <a:spcBef>
                <a:spcPts val="1375"/>
              </a:spcBef>
            </a:pPr>
            <a:r>
              <a:rPr dirty="0" sz="2800" spc="-5">
                <a:latin typeface="Arial"/>
                <a:cs typeface="Arial"/>
              </a:rPr>
              <a:t>They refer </a:t>
            </a:r>
            <a:r>
              <a:rPr dirty="0" sz="2800">
                <a:latin typeface="Arial"/>
                <a:cs typeface="Arial"/>
              </a:rPr>
              <a:t>to </a:t>
            </a:r>
            <a:r>
              <a:rPr dirty="0" sz="2800" spc="-10">
                <a:latin typeface="Arial"/>
                <a:cs typeface="Arial"/>
              </a:rPr>
              <a:t>stuff </a:t>
            </a:r>
            <a:r>
              <a:rPr dirty="0" sz="2800">
                <a:latin typeface="Arial"/>
                <a:cs typeface="Arial"/>
              </a:rPr>
              <a:t>or </a:t>
            </a:r>
            <a:r>
              <a:rPr dirty="0" sz="2800" spc="-5">
                <a:latin typeface="Arial"/>
                <a:cs typeface="Arial"/>
              </a:rPr>
              <a:t>liquid  </a:t>
            </a:r>
            <a:r>
              <a:rPr dirty="0" sz="2800">
                <a:latin typeface="Arial"/>
                <a:cs typeface="Arial"/>
              </a:rPr>
              <a:t>that cannot </a:t>
            </a:r>
            <a:r>
              <a:rPr dirty="0" sz="2800" spc="-5">
                <a:latin typeface="Arial"/>
                <a:cs typeface="Arial"/>
              </a:rPr>
              <a:t>be </a:t>
            </a:r>
            <a:r>
              <a:rPr dirty="0" sz="2800">
                <a:latin typeface="Arial"/>
                <a:cs typeface="Arial"/>
              </a:rPr>
              <a:t>counted:  </a:t>
            </a:r>
            <a:r>
              <a:rPr dirty="0" sz="2800" spc="-5">
                <a:solidFill>
                  <a:srgbClr val="FFFF00"/>
                </a:solidFill>
                <a:latin typeface="Comic Sans MS"/>
                <a:cs typeface="Comic Sans MS"/>
              </a:rPr>
              <a:t>water, </a:t>
            </a:r>
            <a:r>
              <a:rPr dirty="0" sz="2800" spc="-10">
                <a:solidFill>
                  <a:srgbClr val="FFFF00"/>
                </a:solidFill>
                <a:latin typeface="Comic Sans MS"/>
                <a:cs typeface="Comic Sans MS"/>
              </a:rPr>
              <a:t>sugar, </a:t>
            </a:r>
            <a:r>
              <a:rPr dirty="0" sz="2800" spc="-5">
                <a:solidFill>
                  <a:srgbClr val="FFFF00"/>
                </a:solidFill>
                <a:latin typeface="Comic Sans MS"/>
                <a:cs typeface="Comic Sans MS"/>
              </a:rPr>
              <a:t>salt,</a:t>
            </a:r>
            <a:r>
              <a:rPr dirty="0" sz="2800" spc="15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dirty="0" sz="2800" spc="-5">
                <a:solidFill>
                  <a:srgbClr val="FFFF00"/>
                </a:solidFill>
                <a:latin typeface="Comic Sans MS"/>
                <a:cs typeface="Comic Sans MS"/>
              </a:rPr>
              <a:t>...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880360" y="3420109"/>
            <a:ext cx="886460" cy="952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00430" y="3420109"/>
            <a:ext cx="886459" cy="952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99589" y="5251450"/>
            <a:ext cx="1076960" cy="1228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17219" y="4555490"/>
            <a:ext cx="9893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omic Sans MS"/>
                <a:cs typeface="Comic Sans MS"/>
              </a:rPr>
              <a:t>A</a:t>
            </a:r>
            <a:r>
              <a:rPr dirty="0" sz="1800" spc="-85">
                <a:latin typeface="Comic Sans MS"/>
                <a:cs typeface="Comic Sans MS"/>
              </a:rPr>
              <a:t> </a:t>
            </a:r>
            <a:r>
              <a:rPr dirty="0" sz="1800">
                <a:latin typeface="Comic Sans MS"/>
                <a:cs typeface="Comic Sans MS"/>
              </a:rPr>
              <a:t>banana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97150" y="4555490"/>
            <a:ext cx="9747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omic Sans MS"/>
                <a:cs typeface="Comic Sans MS"/>
              </a:rPr>
              <a:t>A</a:t>
            </a:r>
            <a:r>
              <a:rPr dirty="0" sz="1800" spc="-70">
                <a:latin typeface="Comic Sans MS"/>
                <a:cs typeface="Comic Sans MS"/>
              </a:rPr>
              <a:t> </a:t>
            </a:r>
            <a:r>
              <a:rPr dirty="0" sz="1800" spc="-5">
                <a:latin typeface="Comic Sans MS"/>
                <a:cs typeface="Comic Sans MS"/>
              </a:rPr>
              <a:t>cherry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17650" y="6715759"/>
            <a:ext cx="18681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omic Sans MS"/>
                <a:cs typeface="Comic Sans MS"/>
              </a:rPr>
              <a:t>A </a:t>
            </a:r>
            <a:r>
              <a:rPr dirty="0" sz="1800" spc="-5">
                <a:latin typeface="Comic Sans MS"/>
                <a:cs typeface="Comic Sans MS"/>
              </a:rPr>
              <a:t>Christmas</a:t>
            </a:r>
            <a:r>
              <a:rPr dirty="0" sz="1800" spc="-45">
                <a:latin typeface="Comic Sans MS"/>
                <a:cs typeface="Comic Sans MS"/>
              </a:rPr>
              <a:t> </a:t>
            </a:r>
            <a:r>
              <a:rPr dirty="0" sz="1800" spc="-5">
                <a:latin typeface="Comic Sans MS"/>
                <a:cs typeface="Comic Sans MS"/>
              </a:rPr>
              <a:t>tree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167629" y="4853940"/>
            <a:ext cx="952500" cy="9055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987540" y="4806950"/>
            <a:ext cx="751840" cy="952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820150" y="4806950"/>
            <a:ext cx="857250" cy="9525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5001259" y="6174740"/>
            <a:ext cx="6477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omic Sans MS"/>
                <a:cs typeface="Comic Sans MS"/>
              </a:rPr>
              <a:t>b</a:t>
            </a:r>
            <a:r>
              <a:rPr dirty="0" sz="1800">
                <a:latin typeface="Comic Sans MS"/>
                <a:cs typeface="Comic Sans MS"/>
              </a:rPr>
              <a:t>r</a:t>
            </a:r>
            <a:r>
              <a:rPr dirty="0" sz="1800" spc="-10">
                <a:latin typeface="Comic Sans MS"/>
                <a:cs typeface="Comic Sans MS"/>
              </a:rPr>
              <a:t>e</a:t>
            </a:r>
            <a:r>
              <a:rPr dirty="0" sz="1800" spc="5">
                <a:latin typeface="Comic Sans MS"/>
                <a:cs typeface="Comic Sans MS"/>
              </a:rPr>
              <a:t>a</a:t>
            </a:r>
            <a:r>
              <a:rPr dirty="0" sz="1800">
                <a:latin typeface="Comic Sans MS"/>
                <a:cs typeface="Comic Sans MS"/>
              </a:rPr>
              <a:t>d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62317" y="6174740"/>
            <a:ext cx="4140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omic Sans MS"/>
                <a:cs typeface="Comic Sans MS"/>
              </a:rPr>
              <a:t>j</a:t>
            </a:r>
            <a:r>
              <a:rPr dirty="0" sz="1800" spc="5">
                <a:latin typeface="Comic Sans MS"/>
                <a:cs typeface="Comic Sans MS"/>
              </a:rPr>
              <a:t>a</a:t>
            </a:r>
            <a:r>
              <a:rPr dirty="0" sz="1800">
                <a:latin typeface="Comic Sans MS"/>
                <a:cs typeface="Comic Sans MS"/>
              </a:rPr>
              <a:t>m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822766" y="6174740"/>
            <a:ext cx="979169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omic Sans MS"/>
                <a:cs typeface="Comic Sans MS"/>
              </a:rPr>
              <a:t>i</a:t>
            </a:r>
            <a:r>
              <a:rPr dirty="0" sz="1800" spc="-5">
                <a:latin typeface="Comic Sans MS"/>
                <a:cs typeface="Comic Sans MS"/>
              </a:rPr>
              <a:t>c</a:t>
            </a:r>
            <a:r>
              <a:rPr dirty="0" sz="1800" spc="-10">
                <a:latin typeface="Comic Sans MS"/>
                <a:cs typeface="Comic Sans MS"/>
              </a:rPr>
              <a:t>e</a:t>
            </a:r>
            <a:r>
              <a:rPr dirty="0" sz="1800" spc="5">
                <a:latin typeface="Comic Sans MS"/>
                <a:cs typeface="Comic Sans MS"/>
              </a:rPr>
              <a:t>c</a:t>
            </a:r>
            <a:r>
              <a:rPr dirty="0" sz="1800" spc="-5">
                <a:latin typeface="Comic Sans MS"/>
                <a:cs typeface="Comic Sans MS"/>
              </a:rPr>
              <a:t>r</a:t>
            </a:r>
            <a:r>
              <a:rPr dirty="0" sz="1800">
                <a:latin typeface="Comic Sans MS"/>
                <a:cs typeface="Comic Sans MS"/>
              </a:rPr>
              <a:t>e</a:t>
            </a:r>
            <a:r>
              <a:rPr dirty="0" sz="1800" spc="-5">
                <a:latin typeface="Comic Sans MS"/>
                <a:cs typeface="Comic Sans MS"/>
              </a:rPr>
              <a:t>am</a:t>
            </a:r>
            <a:endParaRPr sz="18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 spd="fast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79990" cy="7556500"/>
          </a:xfrm>
          <a:custGeom>
            <a:avLst/>
            <a:gdLst/>
            <a:ahLst/>
            <a:cxnLst/>
            <a:rect l="l" t="t" r="r" b="b"/>
            <a:pathLst>
              <a:path w="10079990" h="7556500">
                <a:moveTo>
                  <a:pt x="10079990" y="7556500"/>
                </a:moveTo>
                <a:lnTo>
                  <a:pt x="0" y="7556500"/>
                </a:lnTo>
                <a:lnTo>
                  <a:pt x="0" y="0"/>
                </a:lnTo>
                <a:lnTo>
                  <a:pt x="10079990" y="0"/>
                </a:lnTo>
                <a:lnTo>
                  <a:pt x="10079990" y="7556500"/>
                </a:lnTo>
                <a:close/>
              </a:path>
            </a:pathLst>
          </a:custGeom>
          <a:solidFill>
            <a:srgbClr val="93BC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11960" y="703580"/>
            <a:ext cx="6656705" cy="4216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COUNTABLE </a:t>
            </a:r>
            <a:r>
              <a:rPr dirty="0"/>
              <a:t>AND </a:t>
            </a:r>
            <a:r>
              <a:rPr dirty="0" spc="-15"/>
              <a:t>UNCOUNTABLE</a:t>
            </a:r>
            <a:r>
              <a:rPr dirty="0" spc="-165"/>
              <a:t> </a:t>
            </a:r>
            <a:r>
              <a:rPr dirty="0"/>
              <a:t>NOUNS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idx="2" sz="half"/>
          </p:nvPr>
        </p:nvSpPr>
        <p:spPr>
          <a:prstGeom prst="rect"/>
        </p:spPr>
        <p:txBody>
          <a:bodyPr wrap="square" lIns="0" tIns="1612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dirty="0" spc="-30"/>
              <a:t>COUNTABLE</a:t>
            </a:r>
          </a:p>
          <a:p>
            <a:pPr marL="336550" marR="5080" indent="-323850">
              <a:lnSpc>
                <a:spcPts val="3590"/>
              </a:lnSpc>
              <a:spcBef>
                <a:spcPts val="1495"/>
              </a:spcBef>
            </a:pPr>
            <a:r>
              <a:rPr dirty="0">
                <a:solidFill>
                  <a:srgbClr val="000000"/>
                </a:solidFill>
              </a:rPr>
              <a:t>They can be singular or  plural</a:t>
            </a:r>
          </a:p>
          <a:p>
            <a:pPr marL="12700">
              <a:lnSpc>
                <a:spcPct val="100000"/>
              </a:lnSpc>
              <a:spcBef>
                <a:spcPts val="1714"/>
              </a:spcBef>
            </a:pPr>
            <a:r>
              <a:rPr dirty="0" spc="5">
                <a:solidFill>
                  <a:srgbClr val="93006A"/>
                </a:solidFill>
                <a:latin typeface="Comic Sans MS"/>
                <a:cs typeface="Comic Sans MS"/>
              </a:rPr>
              <a:t>an</a:t>
            </a:r>
            <a:r>
              <a:rPr dirty="0" spc="-10">
                <a:solidFill>
                  <a:srgbClr val="93006A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93006A"/>
                </a:solidFill>
                <a:latin typeface="Comic Sans MS"/>
                <a:cs typeface="Comic Sans MS"/>
              </a:rPr>
              <a:t>apple</a:t>
            </a:r>
          </a:p>
          <a:p>
            <a:pPr>
              <a:lnSpc>
                <a:spcPct val="100000"/>
              </a:lnSpc>
            </a:pPr>
            <a:endParaRPr sz="4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860"/>
              </a:spcBef>
            </a:pPr>
            <a:r>
              <a:rPr dirty="0" spc="-5">
                <a:solidFill>
                  <a:srgbClr val="93006A"/>
                </a:solidFill>
                <a:latin typeface="Comic Sans MS"/>
                <a:cs typeface="Comic Sans MS"/>
              </a:rPr>
              <a:t>some</a:t>
            </a:r>
            <a:r>
              <a:rPr dirty="0" spc="5">
                <a:solidFill>
                  <a:srgbClr val="93006A"/>
                </a:solidFill>
                <a:latin typeface="Comic Sans MS"/>
                <a:cs typeface="Comic Sans MS"/>
              </a:rPr>
              <a:t> </a:t>
            </a:r>
            <a:r>
              <a:rPr dirty="0" spc="-5">
                <a:solidFill>
                  <a:srgbClr val="93006A"/>
                </a:solidFill>
                <a:latin typeface="Comic Sans MS"/>
                <a:cs typeface="Comic Sans MS"/>
              </a:rPr>
              <a:t>apples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idx="3" sz="half"/>
          </p:nvPr>
        </p:nvSpPr>
        <p:spPr>
          <a:prstGeom prst="rect"/>
        </p:spPr>
        <p:txBody>
          <a:bodyPr wrap="square" lIns="0" tIns="1612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dirty="0" spc="-25"/>
              <a:t>UNCOUNTABLE</a:t>
            </a:r>
          </a:p>
          <a:p>
            <a:pPr marL="336550" marR="83185" indent="-323850">
              <a:lnSpc>
                <a:spcPts val="3590"/>
              </a:lnSpc>
              <a:spcBef>
                <a:spcPts val="1495"/>
              </a:spcBef>
            </a:pPr>
            <a:r>
              <a:rPr dirty="0">
                <a:solidFill>
                  <a:srgbClr val="000000"/>
                </a:solidFill>
              </a:rPr>
              <a:t>They </a:t>
            </a:r>
            <a:r>
              <a:rPr dirty="0" spc="-5">
                <a:solidFill>
                  <a:srgbClr val="000000"/>
                </a:solidFill>
              </a:rPr>
              <a:t>are</a:t>
            </a:r>
            <a:r>
              <a:rPr dirty="0" spc="-6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always  singular</a:t>
            </a:r>
          </a:p>
          <a:p>
            <a:pPr marL="12700" marR="1769110">
              <a:lnSpc>
                <a:spcPts val="5880"/>
              </a:lnSpc>
              <a:spcBef>
                <a:spcPts val="210"/>
              </a:spcBef>
            </a:pPr>
            <a:r>
              <a:rPr dirty="0" spc="-5">
                <a:solidFill>
                  <a:srgbClr val="FF410D"/>
                </a:solidFill>
                <a:latin typeface="Comic Sans MS"/>
                <a:cs typeface="Comic Sans MS"/>
              </a:rPr>
              <a:t>co</a:t>
            </a:r>
            <a:r>
              <a:rPr dirty="0">
                <a:solidFill>
                  <a:srgbClr val="FF410D"/>
                </a:solidFill>
                <a:latin typeface="Comic Sans MS"/>
                <a:cs typeface="Comic Sans MS"/>
              </a:rPr>
              <a:t>f</a:t>
            </a:r>
            <a:r>
              <a:rPr dirty="0" spc="15">
                <a:solidFill>
                  <a:srgbClr val="FF410D"/>
                </a:solidFill>
                <a:latin typeface="Comic Sans MS"/>
                <a:cs typeface="Comic Sans MS"/>
              </a:rPr>
              <a:t>f</a:t>
            </a:r>
            <a:r>
              <a:rPr dirty="0" spc="-10">
                <a:solidFill>
                  <a:srgbClr val="FF410D"/>
                </a:solidFill>
                <a:latin typeface="Comic Sans MS"/>
                <a:cs typeface="Comic Sans MS"/>
              </a:rPr>
              <a:t>ee  </a:t>
            </a:r>
            <a:r>
              <a:rPr dirty="0" spc="-5">
                <a:solidFill>
                  <a:srgbClr val="FF410D"/>
                </a:solidFill>
                <a:latin typeface="Comic Sans MS"/>
                <a:cs typeface="Comic Sans MS"/>
              </a:rPr>
              <a:t>milk  money  </a:t>
            </a:r>
            <a:r>
              <a:rPr dirty="0">
                <a:solidFill>
                  <a:srgbClr val="FF410D"/>
                </a:solidFill>
                <a:latin typeface="Comic Sans MS"/>
                <a:cs typeface="Comic Sans MS"/>
              </a:rPr>
              <a:t>pasta</a:t>
            </a:r>
          </a:p>
        </p:txBody>
      </p:sp>
      <p:sp>
        <p:nvSpPr>
          <p:cNvPr id="6" name="object 6"/>
          <p:cNvSpPr/>
          <p:nvPr/>
        </p:nvSpPr>
        <p:spPr>
          <a:xfrm>
            <a:off x="7919719" y="3239770"/>
            <a:ext cx="933450" cy="952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198359" y="3959859"/>
            <a:ext cx="361950" cy="952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508240" y="5104129"/>
            <a:ext cx="952500" cy="476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840219" y="5633720"/>
            <a:ext cx="952500" cy="6667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440180" y="4138929"/>
            <a:ext cx="952500" cy="8864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87680" y="5938520"/>
            <a:ext cx="952500" cy="8864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67180" y="5953759"/>
            <a:ext cx="952500" cy="8864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647950" y="5953759"/>
            <a:ext cx="952500" cy="8864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  <p:transition spd="fast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79990" cy="7556500"/>
          </a:xfrm>
          <a:custGeom>
            <a:avLst/>
            <a:gdLst/>
            <a:ahLst/>
            <a:cxnLst/>
            <a:rect l="l" t="t" r="r" b="b"/>
            <a:pathLst>
              <a:path w="10079990" h="7556500">
                <a:moveTo>
                  <a:pt x="10079990" y="7556500"/>
                </a:moveTo>
                <a:lnTo>
                  <a:pt x="0" y="7556500"/>
                </a:lnTo>
                <a:lnTo>
                  <a:pt x="0" y="0"/>
                </a:lnTo>
                <a:lnTo>
                  <a:pt x="10079990" y="0"/>
                </a:lnTo>
                <a:lnTo>
                  <a:pt x="10079990" y="7556500"/>
                </a:lnTo>
                <a:close/>
              </a:path>
            </a:pathLst>
          </a:custGeom>
          <a:solidFill>
            <a:srgbClr val="9898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COUNTABLE </a:t>
            </a:r>
            <a:r>
              <a:rPr dirty="0"/>
              <a:t>AND </a:t>
            </a:r>
            <a:r>
              <a:rPr dirty="0" spc="-15"/>
              <a:t>UNCOUNTABLE</a:t>
            </a:r>
            <a:r>
              <a:rPr dirty="0" spc="-165"/>
              <a:t> </a:t>
            </a:r>
            <a:r>
              <a:rPr dirty="0"/>
              <a:t>NOUNS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4659" y="1060450"/>
            <a:ext cx="4217035" cy="5877560"/>
          </a:xfrm>
          <a:prstGeom prst="rect">
            <a:avLst/>
          </a:prstGeom>
        </p:spPr>
        <p:txBody>
          <a:bodyPr wrap="square" lIns="0" tIns="1612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dirty="0" sz="3200" spc="-25">
                <a:solidFill>
                  <a:srgbClr val="270098"/>
                </a:solidFill>
                <a:latin typeface="Arial"/>
                <a:cs typeface="Arial"/>
              </a:rPr>
              <a:t>COUNTABLE</a:t>
            </a:r>
            <a:endParaRPr sz="3200">
              <a:latin typeface="Arial"/>
              <a:cs typeface="Arial"/>
            </a:endParaRPr>
          </a:p>
          <a:p>
            <a:pPr marL="336550" marR="437515" indent="-323850">
              <a:lnSpc>
                <a:spcPts val="3590"/>
              </a:lnSpc>
              <a:spcBef>
                <a:spcPts val="1495"/>
              </a:spcBef>
            </a:pPr>
            <a:r>
              <a:rPr dirty="0" sz="3200">
                <a:latin typeface="Arial"/>
                <a:cs typeface="Arial"/>
              </a:rPr>
              <a:t>Before them you</a:t>
            </a:r>
            <a:r>
              <a:rPr dirty="0" sz="3200" spc="-80">
                <a:latin typeface="Arial"/>
                <a:cs typeface="Arial"/>
              </a:rPr>
              <a:t> </a:t>
            </a:r>
            <a:r>
              <a:rPr dirty="0" sz="3200">
                <a:latin typeface="Arial"/>
                <a:cs typeface="Arial"/>
              </a:rPr>
              <a:t>can  use: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1278255" algn="l"/>
              </a:tabLst>
            </a:pPr>
            <a:r>
              <a:rPr dirty="0" sz="3200">
                <a:latin typeface="Arial"/>
                <a:cs typeface="Arial"/>
              </a:rPr>
              <a:t>A</a:t>
            </a:r>
            <a:r>
              <a:rPr dirty="0" sz="3200" spc="-185">
                <a:latin typeface="Arial"/>
                <a:cs typeface="Arial"/>
              </a:rPr>
              <a:t> </a:t>
            </a:r>
            <a:r>
              <a:rPr dirty="0" sz="3200">
                <a:latin typeface="Arial"/>
                <a:cs typeface="Arial"/>
              </a:rPr>
              <a:t>/an	</a:t>
            </a:r>
            <a:r>
              <a:rPr dirty="0" sz="2800">
                <a:solidFill>
                  <a:srgbClr val="FFFF00"/>
                </a:solidFill>
                <a:latin typeface="Comic Sans MS"/>
                <a:cs typeface="Comic Sans MS"/>
              </a:rPr>
              <a:t>a</a:t>
            </a:r>
            <a:r>
              <a:rPr dirty="0" sz="2800" spc="-1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dirty="0" sz="2800" spc="-5">
                <a:solidFill>
                  <a:srgbClr val="FFFF00"/>
                </a:solidFill>
                <a:latin typeface="Comic Sans MS"/>
                <a:cs typeface="Comic Sans MS"/>
              </a:rPr>
              <a:t>house</a:t>
            </a:r>
            <a:endParaRPr sz="2800">
              <a:latin typeface="Comic Sans MS"/>
              <a:cs typeface="Comic Sans MS"/>
            </a:endParaRPr>
          </a:p>
          <a:p>
            <a:pPr marL="12700" marR="144145">
              <a:lnSpc>
                <a:spcPct val="136200"/>
              </a:lnSpc>
              <a:spcBef>
                <a:spcPts val="80"/>
              </a:spcBef>
              <a:tabLst>
                <a:tab pos="1278255" algn="l"/>
                <a:tab pos="1891664" algn="l"/>
              </a:tabLst>
            </a:pPr>
            <a:r>
              <a:rPr dirty="0" sz="3200">
                <a:latin typeface="Arial"/>
                <a:cs typeface="Arial"/>
              </a:rPr>
              <a:t>The	</a:t>
            </a:r>
            <a:r>
              <a:rPr dirty="0" sz="2800">
                <a:solidFill>
                  <a:srgbClr val="FFFF00"/>
                </a:solidFill>
                <a:latin typeface="Comic Sans MS"/>
                <a:cs typeface="Comic Sans MS"/>
              </a:rPr>
              <a:t>the </a:t>
            </a:r>
            <a:r>
              <a:rPr dirty="0" sz="2800" spc="-5">
                <a:solidFill>
                  <a:srgbClr val="FFFF00"/>
                </a:solidFill>
                <a:latin typeface="Comic Sans MS"/>
                <a:cs typeface="Comic Sans MS"/>
              </a:rPr>
              <a:t>table  </a:t>
            </a:r>
            <a:r>
              <a:rPr dirty="0" sz="3200">
                <a:latin typeface="Arial"/>
                <a:cs typeface="Arial"/>
              </a:rPr>
              <a:t>Numbers	</a:t>
            </a:r>
            <a:r>
              <a:rPr dirty="0" sz="2800" spc="-10">
                <a:solidFill>
                  <a:srgbClr val="FFFF00"/>
                </a:solidFill>
                <a:latin typeface="Comic Sans MS"/>
                <a:cs typeface="Comic Sans MS"/>
              </a:rPr>
              <a:t>two </a:t>
            </a:r>
            <a:r>
              <a:rPr dirty="0" sz="2800" spc="-5">
                <a:solidFill>
                  <a:srgbClr val="FFFF00"/>
                </a:solidFill>
                <a:latin typeface="Comic Sans MS"/>
                <a:cs typeface="Comic Sans MS"/>
              </a:rPr>
              <a:t>children  </a:t>
            </a:r>
            <a:r>
              <a:rPr dirty="0" sz="3200">
                <a:latin typeface="Arial"/>
                <a:cs typeface="Arial"/>
              </a:rPr>
              <a:t>Some /any (when</a:t>
            </a:r>
            <a:r>
              <a:rPr dirty="0" sz="3200" spc="-65">
                <a:latin typeface="Arial"/>
                <a:cs typeface="Arial"/>
              </a:rPr>
              <a:t> </a:t>
            </a:r>
            <a:r>
              <a:rPr dirty="0" sz="3200" spc="-5">
                <a:latin typeface="Arial"/>
                <a:cs typeface="Arial"/>
              </a:rPr>
              <a:t>they</a:t>
            </a:r>
            <a:endParaRPr sz="3200">
              <a:latin typeface="Arial"/>
              <a:cs typeface="Arial"/>
            </a:endParaRPr>
          </a:p>
          <a:p>
            <a:pPr marL="336550">
              <a:lnSpc>
                <a:spcPts val="3590"/>
              </a:lnSpc>
            </a:pPr>
            <a:r>
              <a:rPr dirty="0" sz="3200">
                <a:latin typeface="Arial"/>
                <a:cs typeface="Arial"/>
              </a:rPr>
              <a:t>are plural</a:t>
            </a:r>
            <a:r>
              <a:rPr dirty="0" sz="3200" spc="-25">
                <a:latin typeface="Arial"/>
                <a:cs typeface="Arial"/>
              </a:rPr>
              <a:t> </a:t>
            </a:r>
            <a:r>
              <a:rPr dirty="0" sz="3200">
                <a:latin typeface="Arial"/>
                <a:cs typeface="Arial"/>
              </a:rPr>
              <a:t>only)</a:t>
            </a:r>
            <a:endParaRPr sz="3200">
              <a:latin typeface="Arial"/>
              <a:cs typeface="Arial"/>
            </a:endParaRPr>
          </a:p>
          <a:p>
            <a:pPr marL="336550" marR="5080" indent="-323850">
              <a:lnSpc>
                <a:spcPct val="115999"/>
              </a:lnSpc>
              <a:spcBef>
                <a:spcPts val="1240"/>
              </a:spcBef>
            </a:pPr>
            <a:r>
              <a:rPr dirty="0" sz="2400">
                <a:solidFill>
                  <a:srgbClr val="FFFF00"/>
                </a:solidFill>
                <a:latin typeface="Comic Sans MS"/>
                <a:cs typeface="Comic Sans MS"/>
              </a:rPr>
              <a:t>There </a:t>
            </a:r>
            <a:r>
              <a:rPr dirty="0" sz="2400" spc="-5">
                <a:solidFill>
                  <a:srgbClr val="FFFF00"/>
                </a:solidFill>
                <a:latin typeface="Comic Sans MS"/>
                <a:cs typeface="Comic Sans MS"/>
              </a:rPr>
              <a:t>are some </a:t>
            </a:r>
            <a:r>
              <a:rPr dirty="0" sz="2400">
                <a:solidFill>
                  <a:srgbClr val="FFFF00"/>
                </a:solidFill>
                <a:latin typeface="Comic Sans MS"/>
                <a:cs typeface="Comic Sans MS"/>
              </a:rPr>
              <a:t>apples </a:t>
            </a:r>
            <a:r>
              <a:rPr dirty="0" sz="2400" spc="-5">
                <a:solidFill>
                  <a:srgbClr val="FFFF00"/>
                </a:solidFill>
                <a:latin typeface="Comic Sans MS"/>
                <a:cs typeface="Comic Sans MS"/>
              </a:rPr>
              <a:t>on the  table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95290" y="1060450"/>
            <a:ext cx="4269105" cy="5307330"/>
          </a:xfrm>
          <a:prstGeom prst="rect">
            <a:avLst/>
          </a:prstGeom>
        </p:spPr>
        <p:txBody>
          <a:bodyPr wrap="square" lIns="0" tIns="1612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dirty="0" sz="3200" spc="-25">
                <a:solidFill>
                  <a:srgbClr val="00AD00"/>
                </a:solidFill>
                <a:latin typeface="Arial"/>
                <a:cs typeface="Arial"/>
              </a:rPr>
              <a:t>UNCOUNTABLE</a:t>
            </a:r>
            <a:endParaRPr sz="3200">
              <a:latin typeface="Arial"/>
              <a:cs typeface="Arial"/>
            </a:endParaRPr>
          </a:p>
          <a:p>
            <a:pPr marL="336550" marR="488950" indent="-323850">
              <a:lnSpc>
                <a:spcPts val="3590"/>
              </a:lnSpc>
              <a:spcBef>
                <a:spcPts val="1495"/>
              </a:spcBef>
            </a:pPr>
            <a:r>
              <a:rPr dirty="0" sz="3200">
                <a:latin typeface="Arial"/>
                <a:cs typeface="Arial"/>
              </a:rPr>
              <a:t>Before them you</a:t>
            </a:r>
            <a:r>
              <a:rPr dirty="0" sz="3200" spc="-80">
                <a:latin typeface="Arial"/>
                <a:cs typeface="Arial"/>
              </a:rPr>
              <a:t> </a:t>
            </a:r>
            <a:r>
              <a:rPr dirty="0" sz="3200">
                <a:latin typeface="Arial"/>
                <a:cs typeface="Arial"/>
              </a:rPr>
              <a:t>can  use: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dirty="0" sz="3200">
                <a:latin typeface="Arial"/>
                <a:cs typeface="Arial"/>
              </a:rPr>
              <a:t>Some/any</a:t>
            </a:r>
            <a:endParaRPr sz="3200">
              <a:latin typeface="Arial"/>
              <a:cs typeface="Arial"/>
            </a:endParaRPr>
          </a:p>
          <a:p>
            <a:pPr marL="336550" marR="426084" indent="-323850">
              <a:lnSpc>
                <a:spcPct val="115599"/>
              </a:lnSpc>
              <a:spcBef>
                <a:spcPts val="1260"/>
              </a:spcBef>
            </a:pPr>
            <a:r>
              <a:rPr dirty="0" sz="2400">
                <a:solidFill>
                  <a:srgbClr val="FF410D"/>
                </a:solidFill>
                <a:latin typeface="Comic Sans MS"/>
                <a:cs typeface="Comic Sans MS"/>
              </a:rPr>
              <a:t>There </a:t>
            </a:r>
            <a:r>
              <a:rPr dirty="0" sz="2400" spc="-5">
                <a:solidFill>
                  <a:srgbClr val="FF410D"/>
                </a:solidFill>
                <a:latin typeface="Comic Sans MS"/>
                <a:cs typeface="Comic Sans MS"/>
              </a:rPr>
              <a:t>is some water </a:t>
            </a:r>
            <a:r>
              <a:rPr dirty="0" sz="2400">
                <a:solidFill>
                  <a:srgbClr val="FF410D"/>
                </a:solidFill>
                <a:latin typeface="Comic Sans MS"/>
                <a:cs typeface="Comic Sans MS"/>
              </a:rPr>
              <a:t>in </a:t>
            </a:r>
            <a:r>
              <a:rPr dirty="0" sz="2400" spc="-5">
                <a:solidFill>
                  <a:srgbClr val="FF410D"/>
                </a:solidFill>
                <a:latin typeface="Comic Sans MS"/>
                <a:cs typeface="Comic Sans MS"/>
              </a:rPr>
              <a:t>the  glass</a:t>
            </a:r>
            <a:endParaRPr sz="2400">
              <a:latin typeface="Comic Sans MS"/>
              <a:cs typeface="Comic Sans MS"/>
            </a:endParaRPr>
          </a:p>
          <a:p>
            <a:pPr marL="336550" marR="5080" indent="-323850">
              <a:lnSpc>
                <a:spcPct val="115599"/>
              </a:lnSpc>
              <a:spcBef>
                <a:spcPts val="1430"/>
              </a:spcBef>
            </a:pPr>
            <a:r>
              <a:rPr dirty="0" sz="2400">
                <a:solidFill>
                  <a:srgbClr val="FF410D"/>
                </a:solidFill>
                <a:latin typeface="Comic Sans MS"/>
                <a:cs typeface="Comic Sans MS"/>
              </a:rPr>
              <a:t>There </a:t>
            </a:r>
            <a:r>
              <a:rPr dirty="0" sz="2400" spc="-5">
                <a:solidFill>
                  <a:srgbClr val="FF410D"/>
                </a:solidFill>
                <a:latin typeface="Comic Sans MS"/>
                <a:cs typeface="Comic Sans MS"/>
              </a:rPr>
              <a:t>isn't any </a:t>
            </a:r>
            <a:r>
              <a:rPr dirty="0" sz="2400">
                <a:solidFill>
                  <a:srgbClr val="FF410D"/>
                </a:solidFill>
                <a:latin typeface="Comic Sans MS"/>
                <a:cs typeface="Comic Sans MS"/>
              </a:rPr>
              <a:t>cheese </a:t>
            </a:r>
            <a:r>
              <a:rPr dirty="0" sz="2400" spc="-5">
                <a:solidFill>
                  <a:srgbClr val="FF410D"/>
                </a:solidFill>
                <a:latin typeface="Comic Sans MS"/>
                <a:cs typeface="Comic Sans MS"/>
              </a:rPr>
              <a:t>on the  table</a:t>
            </a:r>
            <a:endParaRPr sz="2400">
              <a:latin typeface="Comic Sans MS"/>
              <a:cs typeface="Comic Sans MS"/>
            </a:endParaRPr>
          </a:p>
          <a:p>
            <a:pPr marL="336550" marR="713740" indent="-323850">
              <a:lnSpc>
                <a:spcPts val="2680"/>
              </a:lnSpc>
              <a:spcBef>
                <a:spcPts val="1664"/>
              </a:spcBef>
            </a:pPr>
            <a:r>
              <a:rPr dirty="0" sz="2400" spc="-5">
                <a:latin typeface="Arial"/>
                <a:cs typeface="Arial"/>
              </a:rPr>
              <a:t>But you can't use: </a:t>
            </a:r>
            <a:r>
              <a:rPr dirty="0" sz="2400" i="1">
                <a:latin typeface="Arial"/>
                <a:cs typeface="Arial"/>
              </a:rPr>
              <a:t>a </a:t>
            </a:r>
            <a:r>
              <a:rPr dirty="0" sz="2400" spc="-5" i="1">
                <a:latin typeface="Arial"/>
                <a:cs typeface="Arial"/>
              </a:rPr>
              <a:t>/an </a:t>
            </a:r>
            <a:r>
              <a:rPr dirty="0" sz="2400">
                <a:latin typeface="Arial"/>
                <a:cs typeface="Arial"/>
              </a:rPr>
              <a:t>or  </a:t>
            </a:r>
            <a:r>
              <a:rPr dirty="0" sz="2400" spc="-5">
                <a:latin typeface="Arial"/>
                <a:cs typeface="Arial"/>
              </a:rPr>
              <a:t>numbers before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them.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79990" cy="7556500"/>
          </a:xfrm>
          <a:custGeom>
            <a:avLst/>
            <a:gdLst/>
            <a:ahLst/>
            <a:cxnLst/>
            <a:rect l="l" t="t" r="r" b="b"/>
            <a:pathLst>
              <a:path w="10079990" h="7556500">
                <a:moveTo>
                  <a:pt x="10079990" y="7556500"/>
                </a:moveTo>
                <a:lnTo>
                  <a:pt x="0" y="7556500"/>
                </a:lnTo>
                <a:lnTo>
                  <a:pt x="0" y="0"/>
                </a:lnTo>
                <a:lnTo>
                  <a:pt x="10079990" y="0"/>
                </a:lnTo>
                <a:lnTo>
                  <a:pt x="10079990" y="7556500"/>
                </a:lnTo>
                <a:close/>
              </a:path>
            </a:pathLst>
          </a:custGeom>
          <a:solidFill>
            <a:srgbClr val="B74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2350" y="387350"/>
            <a:ext cx="272859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Quantifiers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635000" y="1060450"/>
            <a:ext cx="4270375" cy="5603240"/>
          </a:xfrm>
          <a:prstGeom prst="rect">
            <a:avLst/>
          </a:prstGeom>
        </p:spPr>
        <p:txBody>
          <a:bodyPr wrap="square" lIns="0" tIns="1612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dirty="0" sz="3200" spc="-25">
                <a:solidFill>
                  <a:srgbClr val="00FF00"/>
                </a:solidFill>
                <a:latin typeface="Arial"/>
                <a:cs typeface="Arial"/>
              </a:rPr>
              <a:t>COUNTABLE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70"/>
              </a:spcBef>
            </a:pPr>
            <a:r>
              <a:rPr dirty="0" sz="3200">
                <a:latin typeface="Arial"/>
                <a:cs typeface="Arial"/>
              </a:rPr>
              <a:t>Many</a:t>
            </a:r>
            <a:endParaRPr sz="3200">
              <a:latin typeface="Arial"/>
              <a:cs typeface="Arial"/>
            </a:endParaRPr>
          </a:p>
          <a:p>
            <a:pPr marL="336550" marR="235585" indent="-323850">
              <a:lnSpc>
                <a:spcPct val="115900"/>
              </a:lnSpc>
              <a:spcBef>
                <a:spcPts val="1270"/>
              </a:spcBef>
            </a:pPr>
            <a:r>
              <a:rPr dirty="0" sz="2200" spc="-5">
                <a:solidFill>
                  <a:srgbClr val="FFFF00"/>
                </a:solidFill>
                <a:latin typeface="Comic Sans MS"/>
                <a:cs typeface="Comic Sans MS"/>
              </a:rPr>
              <a:t>There are many children in the  park</a:t>
            </a:r>
            <a:endParaRPr sz="22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dirty="0" sz="3200">
                <a:latin typeface="Arial"/>
                <a:cs typeface="Arial"/>
              </a:rPr>
              <a:t>Few </a:t>
            </a:r>
            <a:r>
              <a:rPr dirty="0" sz="3200" spc="-5">
                <a:latin typeface="Arial"/>
                <a:cs typeface="Arial"/>
              </a:rPr>
              <a:t>/a</a:t>
            </a:r>
            <a:r>
              <a:rPr dirty="0" sz="3200">
                <a:latin typeface="Arial"/>
                <a:cs typeface="Arial"/>
              </a:rPr>
              <a:t> few</a:t>
            </a:r>
            <a:endParaRPr sz="3200">
              <a:latin typeface="Arial"/>
              <a:cs typeface="Arial"/>
            </a:endParaRPr>
          </a:p>
          <a:p>
            <a:pPr marL="336550" marR="878840" indent="-323850">
              <a:lnSpc>
                <a:spcPct val="115900"/>
              </a:lnSpc>
              <a:spcBef>
                <a:spcPts val="1260"/>
              </a:spcBef>
            </a:pPr>
            <a:r>
              <a:rPr dirty="0" sz="2200" spc="-5">
                <a:solidFill>
                  <a:srgbClr val="FFFF00"/>
                </a:solidFill>
                <a:latin typeface="Comic Sans MS"/>
                <a:cs typeface="Comic Sans MS"/>
              </a:rPr>
              <a:t>There are </a:t>
            </a:r>
            <a:r>
              <a:rPr dirty="0" sz="2200" spc="-10">
                <a:solidFill>
                  <a:srgbClr val="FFFF00"/>
                </a:solidFill>
                <a:latin typeface="Comic Sans MS"/>
                <a:cs typeface="Comic Sans MS"/>
              </a:rPr>
              <a:t>few </a:t>
            </a:r>
            <a:r>
              <a:rPr dirty="0" sz="2200" spc="-5">
                <a:solidFill>
                  <a:srgbClr val="FFFF00"/>
                </a:solidFill>
                <a:latin typeface="Comic Sans MS"/>
                <a:cs typeface="Comic Sans MS"/>
              </a:rPr>
              <a:t>apples (not  </a:t>
            </a:r>
            <a:r>
              <a:rPr dirty="0" sz="2200" spc="-10">
                <a:solidFill>
                  <a:srgbClr val="FFFF00"/>
                </a:solidFill>
                <a:latin typeface="Comic Sans MS"/>
                <a:cs typeface="Comic Sans MS"/>
              </a:rPr>
              <a:t>enough).</a:t>
            </a:r>
            <a:endParaRPr sz="22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839"/>
              </a:spcBef>
            </a:pPr>
            <a:r>
              <a:rPr dirty="0" sz="2200" spc="-5">
                <a:solidFill>
                  <a:srgbClr val="FFFF00"/>
                </a:solidFill>
                <a:latin typeface="Comic Sans MS"/>
                <a:cs typeface="Comic Sans MS"/>
              </a:rPr>
              <a:t>There are </a:t>
            </a:r>
            <a:r>
              <a:rPr dirty="0" sz="2200">
                <a:solidFill>
                  <a:srgbClr val="FFFF00"/>
                </a:solidFill>
                <a:latin typeface="Comic Sans MS"/>
                <a:cs typeface="Comic Sans MS"/>
              </a:rPr>
              <a:t>a </a:t>
            </a:r>
            <a:r>
              <a:rPr dirty="0" sz="2200" spc="-10">
                <a:solidFill>
                  <a:srgbClr val="FFFF00"/>
                </a:solidFill>
                <a:latin typeface="Comic Sans MS"/>
                <a:cs typeface="Comic Sans MS"/>
              </a:rPr>
              <a:t>few </a:t>
            </a:r>
            <a:r>
              <a:rPr dirty="0" sz="2200" spc="-5">
                <a:solidFill>
                  <a:srgbClr val="FFFF00"/>
                </a:solidFill>
                <a:latin typeface="Comic Sans MS"/>
                <a:cs typeface="Comic Sans MS"/>
              </a:rPr>
              <a:t>apples</a:t>
            </a:r>
            <a:r>
              <a:rPr dirty="0" sz="2200" spc="-65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dirty="0" sz="2200" spc="-5">
                <a:solidFill>
                  <a:srgbClr val="FFFF00"/>
                </a:solidFill>
                <a:latin typeface="Comic Sans MS"/>
                <a:cs typeface="Comic Sans MS"/>
              </a:rPr>
              <a:t>(enough).</a:t>
            </a:r>
            <a:endParaRPr sz="22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dirty="0" sz="3200">
                <a:latin typeface="Arial"/>
                <a:cs typeface="Arial"/>
              </a:rPr>
              <a:t>How many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89"/>
              </a:spcBef>
            </a:pPr>
            <a:r>
              <a:rPr dirty="0" sz="2200" spc="-5">
                <a:solidFill>
                  <a:srgbClr val="FFFF00"/>
                </a:solidFill>
                <a:latin typeface="Comic Sans MS"/>
                <a:cs typeface="Comic Sans MS"/>
              </a:rPr>
              <a:t>How many apples do you</a:t>
            </a:r>
            <a:r>
              <a:rPr dirty="0" sz="2200" spc="-3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dirty="0" sz="2200" spc="-5">
                <a:solidFill>
                  <a:srgbClr val="FFFF00"/>
                </a:solidFill>
                <a:latin typeface="Comic Sans MS"/>
                <a:cs typeface="Comic Sans MS"/>
              </a:rPr>
              <a:t>want?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08270" y="1060450"/>
            <a:ext cx="3978275" cy="5991860"/>
          </a:xfrm>
          <a:prstGeom prst="rect">
            <a:avLst/>
          </a:prstGeom>
        </p:spPr>
        <p:txBody>
          <a:bodyPr wrap="square" lIns="0" tIns="1612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dirty="0" sz="3200" spc="-25">
                <a:solidFill>
                  <a:srgbClr val="7F007F"/>
                </a:solidFill>
                <a:latin typeface="Arial"/>
                <a:cs typeface="Arial"/>
              </a:rPr>
              <a:t>UNCOUNTABLE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70"/>
              </a:spcBef>
            </a:pPr>
            <a:r>
              <a:rPr dirty="0" sz="3200">
                <a:latin typeface="Arial"/>
                <a:cs typeface="Arial"/>
              </a:rPr>
              <a:t>Much</a:t>
            </a:r>
            <a:endParaRPr sz="3200">
              <a:latin typeface="Arial"/>
              <a:cs typeface="Arial"/>
            </a:endParaRPr>
          </a:p>
          <a:p>
            <a:pPr marL="336550" marR="193675" indent="-323850">
              <a:lnSpc>
                <a:spcPct val="115900"/>
              </a:lnSpc>
              <a:spcBef>
                <a:spcPts val="1270"/>
              </a:spcBef>
            </a:pPr>
            <a:r>
              <a:rPr dirty="0" sz="2200" spc="-5">
                <a:solidFill>
                  <a:srgbClr val="FFFF00"/>
                </a:solidFill>
                <a:latin typeface="Comic Sans MS"/>
                <a:cs typeface="Comic Sans MS"/>
              </a:rPr>
              <a:t>There </a:t>
            </a:r>
            <a:r>
              <a:rPr dirty="0" sz="2200" spc="-10">
                <a:solidFill>
                  <a:srgbClr val="FFFF00"/>
                </a:solidFill>
                <a:latin typeface="Comic Sans MS"/>
                <a:cs typeface="Comic Sans MS"/>
              </a:rPr>
              <a:t>isn't </a:t>
            </a:r>
            <a:r>
              <a:rPr dirty="0" sz="2200" spc="-5">
                <a:solidFill>
                  <a:srgbClr val="FFFF00"/>
                </a:solidFill>
                <a:latin typeface="Comic Sans MS"/>
                <a:cs typeface="Comic Sans MS"/>
              </a:rPr>
              <a:t>much sugar </a:t>
            </a:r>
            <a:r>
              <a:rPr dirty="0" sz="2200">
                <a:solidFill>
                  <a:srgbClr val="FFFF00"/>
                </a:solidFill>
                <a:latin typeface="Comic Sans MS"/>
                <a:cs typeface="Comic Sans MS"/>
              </a:rPr>
              <a:t>in </a:t>
            </a:r>
            <a:r>
              <a:rPr dirty="0" sz="2200" spc="-5">
                <a:solidFill>
                  <a:srgbClr val="FFFF00"/>
                </a:solidFill>
                <a:latin typeface="Comic Sans MS"/>
                <a:cs typeface="Comic Sans MS"/>
              </a:rPr>
              <a:t>my  </a:t>
            </a:r>
            <a:r>
              <a:rPr dirty="0" sz="2200" spc="-10">
                <a:solidFill>
                  <a:srgbClr val="FFFF00"/>
                </a:solidFill>
                <a:latin typeface="Comic Sans MS"/>
                <a:cs typeface="Comic Sans MS"/>
              </a:rPr>
              <a:t>coffee.</a:t>
            </a:r>
            <a:endParaRPr sz="22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dirty="0" sz="3200" spc="-5">
                <a:latin typeface="Arial"/>
                <a:cs typeface="Arial"/>
              </a:rPr>
              <a:t>Little </a:t>
            </a:r>
            <a:r>
              <a:rPr dirty="0" sz="3200">
                <a:latin typeface="Arial"/>
                <a:cs typeface="Arial"/>
              </a:rPr>
              <a:t>/ a</a:t>
            </a:r>
            <a:r>
              <a:rPr dirty="0" sz="3200" spc="-10">
                <a:latin typeface="Arial"/>
                <a:cs typeface="Arial"/>
              </a:rPr>
              <a:t> </a:t>
            </a:r>
            <a:r>
              <a:rPr dirty="0" sz="3200" spc="-5">
                <a:latin typeface="Arial"/>
                <a:cs typeface="Arial"/>
              </a:rPr>
              <a:t>little</a:t>
            </a:r>
            <a:endParaRPr sz="3200">
              <a:latin typeface="Arial"/>
              <a:cs typeface="Arial"/>
            </a:endParaRPr>
          </a:p>
          <a:p>
            <a:pPr marL="336550" marR="167005" indent="-323850">
              <a:lnSpc>
                <a:spcPct val="115900"/>
              </a:lnSpc>
              <a:spcBef>
                <a:spcPts val="1260"/>
              </a:spcBef>
              <a:tabLst>
                <a:tab pos="1545590" algn="l"/>
              </a:tabLst>
            </a:pPr>
            <a:r>
              <a:rPr dirty="0" sz="2200" spc="-10">
                <a:solidFill>
                  <a:srgbClr val="FFFF00"/>
                </a:solidFill>
                <a:latin typeface="Comic Sans MS"/>
                <a:cs typeface="Comic Sans MS"/>
              </a:rPr>
              <a:t>They</a:t>
            </a:r>
            <a:r>
              <a:rPr dirty="0" sz="220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dirty="0" sz="2200" spc="-5">
                <a:solidFill>
                  <a:srgbClr val="FFFF00"/>
                </a:solidFill>
                <a:latin typeface="Comic Sans MS"/>
                <a:cs typeface="Comic Sans MS"/>
              </a:rPr>
              <a:t>know	little </a:t>
            </a:r>
            <a:r>
              <a:rPr dirty="0" sz="2200" spc="-10">
                <a:solidFill>
                  <a:srgbClr val="FFFF00"/>
                </a:solidFill>
                <a:latin typeface="Comic Sans MS"/>
                <a:cs typeface="Comic Sans MS"/>
              </a:rPr>
              <a:t>English</a:t>
            </a:r>
            <a:r>
              <a:rPr dirty="0" sz="2200" spc="-6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dirty="0" sz="2200" spc="-5">
                <a:solidFill>
                  <a:srgbClr val="FFFF00"/>
                </a:solidFill>
                <a:latin typeface="Comic Sans MS"/>
                <a:cs typeface="Comic Sans MS"/>
              </a:rPr>
              <a:t>(not  enough </a:t>
            </a:r>
            <a:r>
              <a:rPr dirty="0" sz="2200">
                <a:solidFill>
                  <a:srgbClr val="FFFF00"/>
                </a:solidFill>
                <a:latin typeface="Comic Sans MS"/>
                <a:cs typeface="Comic Sans MS"/>
              </a:rPr>
              <a:t>to</a:t>
            </a:r>
            <a:r>
              <a:rPr dirty="0" sz="2200" spc="-2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dirty="0" sz="2200" spc="-5">
                <a:solidFill>
                  <a:srgbClr val="FFFF00"/>
                </a:solidFill>
                <a:latin typeface="Comic Sans MS"/>
                <a:cs typeface="Comic Sans MS"/>
              </a:rPr>
              <a:t>manage)</a:t>
            </a:r>
            <a:endParaRPr sz="2200">
              <a:latin typeface="Comic Sans MS"/>
              <a:cs typeface="Comic Sans MS"/>
            </a:endParaRPr>
          </a:p>
          <a:p>
            <a:pPr marL="336550" marR="634365" indent="-323850">
              <a:lnSpc>
                <a:spcPct val="115900"/>
              </a:lnSpc>
              <a:spcBef>
                <a:spcPts val="1420"/>
              </a:spcBef>
            </a:pPr>
            <a:r>
              <a:rPr dirty="0" sz="2200" spc="-10">
                <a:solidFill>
                  <a:srgbClr val="FFFF00"/>
                </a:solidFill>
                <a:latin typeface="Comic Sans MS"/>
                <a:cs typeface="Comic Sans MS"/>
              </a:rPr>
              <a:t>They </a:t>
            </a:r>
            <a:r>
              <a:rPr dirty="0" sz="2200" spc="-5">
                <a:solidFill>
                  <a:srgbClr val="FFFF00"/>
                </a:solidFill>
                <a:latin typeface="Comic Sans MS"/>
                <a:cs typeface="Comic Sans MS"/>
              </a:rPr>
              <a:t>know </a:t>
            </a:r>
            <a:r>
              <a:rPr dirty="0" sz="2200">
                <a:solidFill>
                  <a:srgbClr val="FFFF00"/>
                </a:solidFill>
                <a:latin typeface="Comic Sans MS"/>
                <a:cs typeface="Comic Sans MS"/>
              </a:rPr>
              <a:t>a </a:t>
            </a:r>
            <a:r>
              <a:rPr dirty="0" sz="2200" spc="-5">
                <a:solidFill>
                  <a:srgbClr val="FFFF00"/>
                </a:solidFill>
                <a:latin typeface="Comic Sans MS"/>
                <a:cs typeface="Comic Sans MS"/>
              </a:rPr>
              <a:t>little </a:t>
            </a:r>
            <a:r>
              <a:rPr dirty="0" sz="2200" spc="-10">
                <a:solidFill>
                  <a:srgbClr val="FFFF00"/>
                </a:solidFill>
                <a:latin typeface="Comic Sans MS"/>
                <a:cs typeface="Comic Sans MS"/>
              </a:rPr>
              <a:t>English  </a:t>
            </a:r>
            <a:r>
              <a:rPr dirty="0" sz="2200" spc="-5">
                <a:solidFill>
                  <a:srgbClr val="FFFF00"/>
                </a:solidFill>
                <a:latin typeface="Comic Sans MS"/>
                <a:cs typeface="Comic Sans MS"/>
              </a:rPr>
              <a:t>(enough to</a:t>
            </a:r>
            <a:r>
              <a:rPr dirty="0" sz="2200" spc="-25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dirty="0" sz="2200" spc="-5">
                <a:solidFill>
                  <a:srgbClr val="FFFF00"/>
                </a:solidFill>
                <a:latin typeface="Comic Sans MS"/>
                <a:cs typeface="Comic Sans MS"/>
              </a:rPr>
              <a:t>manage)</a:t>
            </a:r>
            <a:endParaRPr sz="22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dirty="0" sz="3200">
                <a:latin typeface="Arial"/>
                <a:cs typeface="Arial"/>
              </a:rPr>
              <a:t>How</a:t>
            </a:r>
            <a:r>
              <a:rPr dirty="0" sz="3200" spc="-10">
                <a:latin typeface="Arial"/>
                <a:cs typeface="Arial"/>
              </a:rPr>
              <a:t> </a:t>
            </a:r>
            <a:r>
              <a:rPr dirty="0" sz="3200">
                <a:latin typeface="Arial"/>
                <a:cs typeface="Arial"/>
              </a:rPr>
              <a:t>much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89"/>
              </a:spcBef>
            </a:pPr>
            <a:r>
              <a:rPr dirty="0" sz="2200" spc="-5">
                <a:solidFill>
                  <a:srgbClr val="FFFF00"/>
                </a:solidFill>
                <a:latin typeface="Comic Sans MS"/>
                <a:cs typeface="Comic Sans MS"/>
              </a:rPr>
              <a:t>How much money do you</a:t>
            </a:r>
            <a:r>
              <a:rPr dirty="0" sz="2200" spc="-65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dirty="0" sz="2200" spc="-5">
                <a:solidFill>
                  <a:srgbClr val="FFFF00"/>
                </a:solidFill>
                <a:latin typeface="Comic Sans MS"/>
                <a:cs typeface="Comic Sans MS"/>
              </a:rPr>
              <a:t>need?</a:t>
            </a:r>
            <a:endParaRPr sz="22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 spd="fast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8019" y="364490"/>
            <a:ext cx="8746490" cy="1085850"/>
          </a:xfrm>
          <a:prstGeom prst="rect"/>
        </p:spPr>
        <p:txBody>
          <a:bodyPr wrap="square" lIns="0" tIns="60325" rIns="0" bIns="0" rtlCol="0" vert="horz">
            <a:spAutoFit/>
          </a:bodyPr>
          <a:lstStyle/>
          <a:p>
            <a:pPr marL="3202940" marR="5080" indent="-3190240">
              <a:lnSpc>
                <a:spcPts val="4029"/>
              </a:lnSpc>
              <a:spcBef>
                <a:spcPts val="475"/>
              </a:spcBef>
            </a:pPr>
            <a:r>
              <a:rPr dirty="0" sz="3600"/>
              <a:t>How </a:t>
            </a:r>
            <a:r>
              <a:rPr dirty="0" sz="3600" spc="-10"/>
              <a:t>to </a:t>
            </a:r>
            <a:r>
              <a:rPr dirty="0" sz="3600"/>
              <a:t>“count” uncountable </a:t>
            </a:r>
            <a:r>
              <a:rPr dirty="0" sz="3600" spc="-5"/>
              <a:t>nouns: </a:t>
            </a:r>
            <a:r>
              <a:rPr dirty="0" sz="3600"/>
              <a:t>the</a:t>
            </a:r>
            <a:r>
              <a:rPr dirty="0" sz="3600" spc="-90"/>
              <a:t> </a:t>
            </a:r>
            <a:r>
              <a:rPr dirty="0" sz="3600"/>
              <a:t>use  of</a:t>
            </a:r>
            <a:r>
              <a:rPr dirty="0" sz="3600" spc="-15"/>
              <a:t> </a:t>
            </a:r>
            <a:r>
              <a:rPr dirty="0" sz="3600" spc="-5"/>
              <a:t>partitives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491490" y="1336040"/>
            <a:ext cx="8733155" cy="5803900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marL="12700" marR="5080">
              <a:lnSpc>
                <a:spcPts val="2460"/>
              </a:lnSpc>
              <a:spcBef>
                <a:spcPts val="330"/>
              </a:spcBef>
            </a:pPr>
            <a:r>
              <a:rPr dirty="0" sz="2200" spc="-5">
                <a:latin typeface="Arial"/>
                <a:cs typeface="Arial"/>
              </a:rPr>
              <a:t>Uncountable </a:t>
            </a:r>
            <a:r>
              <a:rPr dirty="0" sz="2200">
                <a:latin typeface="Arial"/>
                <a:cs typeface="Arial"/>
              </a:rPr>
              <a:t>nouns </a:t>
            </a:r>
            <a:r>
              <a:rPr dirty="0" sz="2200" spc="-5">
                <a:latin typeface="Arial"/>
                <a:cs typeface="Arial"/>
              </a:rPr>
              <a:t>can be quantified </a:t>
            </a:r>
            <a:r>
              <a:rPr dirty="0" sz="2200">
                <a:latin typeface="Arial"/>
                <a:cs typeface="Arial"/>
              </a:rPr>
              <a:t>using some expressions called  </a:t>
            </a:r>
            <a:r>
              <a:rPr dirty="0" sz="2200" spc="-5" b="1">
                <a:latin typeface="Arial"/>
                <a:cs typeface="Arial"/>
              </a:rPr>
              <a:t>partitives. </a:t>
            </a:r>
            <a:r>
              <a:rPr dirty="0" sz="2200" spc="-20">
                <a:latin typeface="Arial"/>
                <a:cs typeface="Arial"/>
              </a:rPr>
              <a:t>We </a:t>
            </a:r>
            <a:r>
              <a:rPr dirty="0" sz="2200">
                <a:latin typeface="Arial"/>
                <a:cs typeface="Arial"/>
              </a:rPr>
              <a:t>use partitives </a:t>
            </a:r>
            <a:r>
              <a:rPr dirty="0" sz="2200" spc="-5">
                <a:latin typeface="Arial"/>
                <a:cs typeface="Arial"/>
              </a:rPr>
              <a:t>when we refer to </a:t>
            </a:r>
            <a:r>
              <a:rPr dirty="0" sz="2200">
                <a:latin typeface="Arial"/>
                <a:cs typeface="Arial"/>
              </a:rPr>
              <a:t>a </a:t>
            </a:r>
            <a:r>
              <a:rPr dirty="0" sz="2200" spc="-5">
                <a:latin typeface="Arial"/>
                <a:cs typeface="Arial"/>
              </a:rPr>
              <a:t>part of </a:t>
            </a:r>
            <a:r>
              <a:rPr dirty="0" sz="2200">
                <a:latin typeface="Arial"/>
                <a:cs typeface="Arial"/>
              </a:rPr>
              <a:t>a </a:t>
            </a:r>
            <a:r>
              <a:rPr dirty="0" sz="2200" spc="-5">
                <a:latin typeface="Arial"/>
                <a:cs typeface="Arial"/>
              </a:rPr>
              <a:t>whole. There  </a:t>
            </a:r>
            <a:r>
              <a:rPr dirty="0" sz="2200">
                <a:latin typeface="Arial"/>
                <a:cs typeface="Arial"/>
              </a:rPr>
              <a:t>are </a:t>
            </a:r>
            <a:r>
              <a:rPr dirty="0" sz="2200" spc="-5">
                <a:latin typeface="Arial"/>
                <a:cs typeface="Arial"/>
              </a:rPr>
              <a:t>many different </a:t>
            </a:r>
            <a:r>
              <a:rPr dirty="0" sz="2200">
                <a:latin typeface="Arial"/>
                <a:cs typeface="Arial"/>
              </a:rPr>
              <a:t>partitives. </a:t>
            </a:r>
            <a:r>
              <a:rPr dirty="0" sz="2200" spc="-5">
                <a:latin typeface="Arial"/>
                <a:cs typeface="Arial"/>
              </a:rPr>
              <a:t>Here </a:t>
            </a:r>
            <a:r>
              <a:rPr dirty="0" sz="2200">
                <a:latin typeface="Arial"/>
                <a:cs typeface="Arial"/>
              </a:rPr>
              <a:t>are </a:t>
            </a:r>
            <a:r>
              <a:rPr dirty="0" sz="2200" spc="-5">
                <a:latin typeface="Arial"/>
                <a:cs typeface="Arial"/>
              </a:rPr>
              <a:t>some</a:t>
            </a:r>
            <a:r>
              <a:rPr dirty="0" sz="2200" spc="-15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examples:</a:t>
            </a:r>
            <a:endParaRPr sz="2200">
              <a:latin typeface="Arial"/>
              <a:cs typeface="Arial"/>
            </a:endParaRPr>
          </a:p>
          <a:p>
            <a:pPr marL="184150" indent="-171450">
              <a:lnSpc>
                <a:spcPts val="2330"/>
              </a:lnSpc>
              <a:buSzPct val="45454"/>
              <a:buChar char="●"/>
              <a:tabLst>
                <a:tab pos="184150" algn="l"/>
              </a:tabLst>
            </a:pPr>
            <a:r>
              <a:rPr dirty="0" u="heavy" sz="22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 glass </a:t>
            </a:r>
            <a:r>
              <a:rPr dirty="0" u="heavy" sz="22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</a:t>
            </a:r>
            <a:r>
              <a:rPr dirty="0" sz="2200" spc="-12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water</a:t>
            </a:r>
            <a:endParaRPr sz="2200">
              <a:latin typeface="Arial"/>
              <a:cs typeface="Arial"/>
            </a:endParaRPr>
          </a:p>
          <a:p>
            <a:pPr marL="184150" indent="-171450">
              <a:lnSpc>
                <a:spcPts val="2460"/>
              </a:lnSpc>
              <a:buSzPct val="45454"/>
              <a:buChar char="●"/>
              <a:tabLst>
                <a:tab pos="184150" algn="l"/>
              </a:tabLst>
            </a:pPr>
            <a:r>
              <a:rPr dirty="0" u="heavy" sz="22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 </a:t>
            </a:r>
            <a:r>
              <a:rPr dirty="0" u="heavy" sz="22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bottle of</a:t>
            </a:r>
            <a:r>
              <a:rPr dirty="0" sz="2200" spc="-114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whisky</a:t>
            </a:r>
            <a:endParaRPr sz="2200">
              <a:latin typeface="Arial"/>
              <a:cs typeface="Arial"/>
            </a:endParaRPr>
          </a:p>
          <a:p>
            <a:pPr marL="184150" indent="-171450">
              <a:lnSpc>
                <a:spcPts val="2460"/>
              </a:lnSpc>
              <a:buSzPct val="45454"/>
              <a:buChar char="●"/>
              <a:tabLst>
                <a:tab pos="184150" algn="l"/>
              </a:tabLst>
            </a:pPr>
            <a:r>
              <a:rPr dirty="0" u="heavy" sz="22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 </a:t>
            </a:r>
            <a:r>
              <a:rPr dirty="0" u="heavy" sz="22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tin of</a:t>
            </a:r>
            <a:r>
              <a:rPr dirty="0" sz="2200" spc="-114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soup</a:t>
            </a:r>
            <a:endParaRPr sz="2200">
              <a:latin typeface="Arial"/>
              <a:cs typeface="Arial"/>
            </a:endParaRPr>
          </a:p>
          <a:p>
            <a:pPr marL="184150" indent="-171450">
              <a:lnSpc>
                <a:spcPts val="2460"/>
              </a:lnSpc>
              <a:buSzPct val="45454"/>
              <a:buChar char="●"/>
              <a:tabLst>
                <a:tab pos="184150" algn="l"/>
              </a:tabLst>
            </a:pPr>
            <a:r>
              <a:rPr dirty="0" u="heavy" sz="22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 piece </a:t>
            </a:r>
            <a:r>
              <a:rPr dirty="0" u="heavy" sz="22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</a:t>
            </a:r>
            <a:r>
              <a:rPr dirty="0" sz="2200" spc="-12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cheese</a:t>
            </a:r>
            <a:endParaRPr sz="2200">
              <a:latin typeface="Arial"/>
              <a:cs typeface="Arial"/>
            </a:endParaRPr>
          </a:p>
          <a:p>
            <a:pPr marL="184150" indent="-171450">
              <a:lnSpc>
                <a:spcPts val="2460"/>
              </a:lnSpc>
              <a:buSzPct val="45454"/>
              <a:buChar char="●"/>
              <a:tabLst>
                <a:tab pos="184150" algn="l"/>
              </a:tabLst>
            </a:pPr>
            <a:r>
              <a:rPr dirty="0" u="heavy" sz="22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 cup of</a:t>
            </a:r>
            <a:r>
              <a:rPr dirty="0" sz="2200" spc="-135">
                <a:latin typeface="Arial"/>
                <a:cs typeface="Arial"/>
              </a:rPr>
              <a:t> </a:t>
            </a:r>
            <a:r>
              <a:rPr dirty="0" sz="2200" spc="-10">
                <a:latin typeface="Arial"/>
                <a:cs typeface="Arial"/>
              </a:rPr>
              <a:t>coffee</a:t>
            </a:r>
            <a:endParaRPr sz="2200">
              <a:latin typeface="Arial"/>
              <a:cs typeface="Arial"/>
            </a:endParaRPr>
          </a:p>
          <a:p>
            <a:pPr marL="184150" indent="-171450">
              <a:lnSpc>
                <a:spcPts val="2460"/>
              </a:lnSpc>
              <a:buSzPct val="45454"/>
              <a:buChar char="●"/>
              <a:tabLst>
                <a:tab pos="184150" algn="l"/>
              </a:tabLst>
            </a:pPr>
            <a:r>
              <a:rPr dirty="0" u="heavy" sz="22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 </a:t>
            </a:r>
            <a:r>
              <a:rPr dirty="0" u="heavy" sz="22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carton </a:t>
            </a:r>
            <a:r>
              <a:rPr dirty="0" u="heavy" sz="22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</a:t>
            </a:r>
            <a:r>
              <a:rPr dirty="0" sz="2200" spc="-125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milk</a:t>
            </a:r>
            <a:endParaRPr sz="2200">
              <a:latin typeface="Arial"/>
              <a:cs typeface="Arial"/>
            </a:endParaRPr>
          </a:p>
          <a:p>
            <a:pPr marL="184150" indent="-171450">
              <a:lnSpc>
                <a:spcPts val="2460"/>
              </a:lnSpc>
              <a:buSzPct val="45454"/>
              <a:buChar char="●"/>
              <a:tabLst>
                <a:tab pos="184150" algn="l"/>
              </a:tabLst>
            </a:pPr>
            <a:r>
              <a:rPr dirty="0" u="heavy" sz="22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 </a:t>
            </a:r>
            <a:r>
              <a:rPr dirty="0" u="heavy" sz="22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jar of</a:t>
            </a:r>
            <a:r>
              <a:rPr dirty="0" sz="2200" spc="-114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jam</a:t>
            </a:r>
            <a:endParaRPr sz="2200">
              <a:latin typeface="Arial"/>
              <a:cs typeface="Arial"/>
            </a:endParaRPr>
          </a:p>
          <a:p>
            <a:pPr marL="184150" indent="-171450">
              <a:lnSpc>
                <a:spcPts val="2460"/>
              </a:lnSpc>
              <a:buSzPct val="45454"/>
              <a:buChar char="●"/>
              <a:tabLst>
                <a:tab pos="184150" algn="l"/>
              </a:tabLst>
            </a:pPr>
            <a:r>
              <a:rPr dirty="0" u="heavy" sz="22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 </a:t>
            </a:r>
            <a:r>
              <a:rPr dirty="0" u="heavy" sz="22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tube </a:t>
            </a:r>
            <a:r>
              <a:rPr dirty="0" u="heavy" sz="22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</a:t>
            </a:r>
            <a:r>
              <a:rPr dirty="0" sz="2200" spc="-13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toothpaste</a:t>
            </a:r>
            <a:endParaRPr sz="2200">
              <a:latin typeface="Arial"/>
              <a:cs typeface="Arial"/>
            </a:endParaRPr>
          </a:p>
          <a:p>
            <a:pPr marL="184150" indent="-171450">
              <a:lnSpc>
                <a:spcPts val="2460"/>
              </a:lnSpc>
              <a:buSzPct val="45454"/>
              <a:buChar char="●"/>
              <a:tabLst>
                <a:tab pos="184150" algn="l"/>
              </a:tabLst>
            </a:pPr>
            <a:r>
              <a:rPr dirty="0" u="heavy" sz="22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 bag of</a:t>
            </a:r>
            <a:r>
              <a:rPr dirty="0" sz="2200" spc="-13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crisps</a:t>
            </a:r>
            <a:endParaRPr sz="2200">
              <a:latin typeface="Arial"/>
              <a:cs typeface="Arial"/>
            </a:endParaRPr>
          </a:p>
          <a:p>
            <a:pPr marL="107950" indent="-95250">
              <a:lnSpc>
                <a:spcPts val="2460"/>
              </a:lnSpc>
              <a:buSzPct val="45454"/>
              <a:buFont typeface="Arial"/>
              <a:buChar char="●"/>
              <a:tabLst>
                <a:tab pos="108585" algn="l"/>
              </a:tabLst>
            </a:pPr>
            <a:r>
              <a:rPr dirty="0" u="heavy" sz="2200" spc="6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2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 item </a:t>
            </a:r>
            <a:r>
              <a:rPr dirty="0" u="heavy" sz="22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</a:t>
            </a:r>
            <a:r>
              <a:rPr dirty="0" sz="2200" spc="-1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news</a:t>
            </a:r>
            <a:endParaRPr sz="2200">
              <a:latin typeface="Arial"/>
              <a:cs typeface="Arial"/>
            </a:endParaRPr>
          </a:p>
          <a:p>
            <a:pPr marL="184150" indent="-171450">
              <a:lnSpc>
                <a:spcPts val="2460"/>
              </a:lnSpc>
              <a:buSzPct val="45454"/>
              <a:buChar char="●"/>
              <a:tabLst>
                <a:tab pos="184150" algn="l"/>
              </a:tabLst>
            </a:pPr>
            <a:r>
              <a:rPr dirty="0" u="heavy" sz="22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 loaf of</a:t>
            </a:r>
            <a:r>
              <a:rPr dirty="0" sz="2200" spc="-14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bread</a:t>
            </a:r>
            <a:endParaRPr sz="2200">
              <a:latin typeface="Arial"/>
              <a:cs typeface="Arial"/>
            </a:endParaRPr>
          </a:p>
          <a:p>
            <a:pPr marL="184150" indent="-171450">
              <a:lnSpc>
                <a:spcPts val="2460"/>
              </a:lnSpc>
              <a:buSzPct val="45454"/>
              <a:buChar char="●"/>
              <a:tabLst>
                <a:tab pos="184150" algn="l"/>
              </a:tabLst>
            </a:pPr>
            <a:r>
              <a:rPr dirty="0" u="heavy" sz="22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 can of</a:t>
            </a:r>
            <a:r>
              <a:rPr dirty="0" sz="2200" spc="-13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coke</a:t>
            </a:r>
            <a:endParaRPr sz="2200">
              <a:latin typeface="Arial"/>
              <a:cs typeface="Arial"/>
            </a:endParaRPr>
          </a:p>
          <a:p>
            <a:pPr marL="184150" indent="-171450">
              <a:lnSpc>
                <a:spcPts val="2550"/>
              </a:lnSpc>
              <a:buSzPct val="45454"/>
              <a:buChar char="●"/>
              <a:tabLst>
                <a:tab pos="184150" algn="l"/>
              </a:tabLst>
            </a:pPr>
            <a:r>
              <a:rPr dirty="0" u="heavy" sz="22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 bar of</a:t>
            </a:r>
            <a:r>
              <a:rPr dirty="0" sz="2200" spc="-13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soap</a:t>
            </a:r>
            <a:endParaRPr sz="2200">
              <a:latin typeface="Arial"/>
              <a:cs typeface="Arial"/>
            </a:endParaRPr>
          </a:p>
          <a:p>
            <a:pPr marL="12700" marR="336550">
              <a:lnSpc>
                <a:spcPts val="3060"/>
              </a:lnSpc>
            </a:pPr>
            <a:r>
              <a:rPr dirty="0" sz="2200" spc="-20">
                <a:latin typeface="Arial"/>
                <a:cs typeface="Arial"/>
              </a:rPr>
              <a:t>We </a:t>
            </a:r>
            <a:r>
              <a:rPr dirty="0" sz="2200">
                <a:latin typeface="Arial"/>
                <a:cs typeface="Arial"/>
              </a:rPr>
              <a:t>can use </a:t>
            </a:r>
            <a:r>
              <a:rPr dirty="0" sz="2200" spc="-5">
                <a:latin typeface="Arial"/>
                <a:cs typeface="Arial"/>
              </a:rPr>
              <a:t>numbers before the partitives: </a:t>
            </a:r>
            <a:r>
              <a:rPr dirty="0" sz="2200" spc="-5">
                <a:solidFill>
                  <a:srgbClr val="FFFF00"/>
                </a:solidFill>
                <a:latin typeface="Comic Sans MS"/>
                <a:cs typeface="Comic Sans MS"/>
              </a:rPr>
              <a:t>two cups of </a:t>
            </a:r>
            <a:r>
              <a:rPr dirty="0" sz="2200" spc="-10">
                <a:solidFill>
                  <a:srgbClr val="FFFF00"/>
                </a:solidFill>
                <a:latin typeface="Comic Sans MS"/>
                <a:cs typeface="Comic Sans MS"/>
              </a:rPr>
              <a:t>coffee, ten  </a:t>
            </a:r>
            <a:r>
              <a:rPr dirty="0" sz="2200" spc="-5">
                <a:solidFill>
                  <a:srgbClr val="FFFF00"/>
                </a:solidFill>
                <a:latin typeface="Comic Sans MS"/>
                <a:cs typeface="Comic Sans MS"/>
              </a:rPr>
              <a:t>bottles </a:t>
            </a:r>
            <a:r>
              <a:rPr dirty="0" sz="2200">
                <a:solidFill>
                  <a:srgbClr val="FFFF00"/>
                </a:solidFill>
                <a:latin typeface="Comic Sans MS"/>
                <a:cs typeface="Comic Sans MS"/>
              </a:rPr>
              <a:t>of </a:t>
            </a:r>
            <a:r>
              <a:rPr dirty="0" sz="2200" spc="-5">
                <a:solidFill>
                  <a:srgbClr val="FFFF00"/>
                </a:solidFill>
                <a:latin typeface="Comic Sans MS"/>
                <a:cs typeface="Comic Sans MS"/>
              </a:rPr>
              <a:t>whisky,</a:t>
            </a:r>
            <a:r>
              <a:rPr dirty="0" sz="2200" spc="-15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dirty="0" sz="2200">
                <a:solidFill>
                  <a:srgbClr val="FFFF00"/>
                </a:solidFill>
                <a:latin typeface="Comic Sans MS"/>
                <a:cs typeface="Comic Sans MS"/>
              </a:rPr>
              <a:t>...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39770" y="5219700"/>
            <a:ext cx="952500" cy="9055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779520" y="2287270"/>
            <a:ext cx="905510" cy="952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567429" y="3727450"/>
            <a:ext cx="751839" cy="952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167629" y="4679950"/>
            <a:ext cx="952500" cy="5232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248400" y="5579109"/>
            <a:ext cx="952500" cy="6667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867650" y="4296409"/>
            <a:ext cx="952500" cy="9232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020559" y="2372360"/>
            <a:ext cx="1047750" cy="10477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580379" y="3238500"/>
            <a:ext cx="952500" cy="8102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792220" y="3059429"/>
            <a:ext cx="167640" cy="128270"/>
          </a:xfrm>
          <a:custGeom>
            <a:avLst/>
            <a:gdLst/>
            <a:ahLst/>
            <a:cxnLst/>
            <a:rect l="l" t="t" r="r" b="b"/>
            <a:pathLst>
              <a:path w="167639" h="128269">
                <a:moveTo>
                  <a:pt x="167639" y="0"/>
                </a:moveTo>
                <a:lnTo>
                  <a:pt x="0" y="34290"/>
                </a:lnTo>
                <a:lnTo>
                  <a:pt x="54609" y="128270"/>
                </a:lnTo>
                <a:lnTo>
                  <a:pt x="1676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700020" y="3124200"/>
            <a:ext cx="1146810" cy="655320"/>
          </a:xfrm>
          <a:custGeom>
            <a:avLst/>
            <a:gdLst/>
            <a:ahLst/>
            <a:cxnLst/>
            <a:rect l="l" t="t" r="r" b="b"/>
            <a:pathLst>
              <a:path w="1146810" h="655320">
                <a:moveTo>
                  <a:pt x="0" y="655320"/>
                </a:moveTo>
                <a:lnTo>
                  <a:pt x="114680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854190" y="2813050"/>
            <a:ext cx="166370" cy="106680"/>
          </a:xfrm>
          <a:custGeom>
            <a:avLst/>
            <a:gdLst/>
            <a:ahLst/>
            <a:cxnLst/>
            <a:rect l="l" t="t" r="r" b="b"/>
            <a:pathLst>
              <a:path w="166370" h="106680">
                <a:moveTo>
                  <a:pt x="8889" y="0"/>
                </a:moveTo>
                <a:lnTo>
                  <a:pt x="0" y="106679"/>
                </a:lnTo>
                <a:lnTo>
                  <a:pt x="166369" y="67310"/>
                </a:lnTo>
                <a:lnTo>
                  <a:pt x="88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700020" y="2519679"/>
            <a:ext cx="4191000" cy="349250"/>
          </a:xfrm>
          <a:custGeom>
            <a:avLst/>
            <a:gdLst/>
            <a:ahLst/>
            <a:cxnLst/>
            <a:rect l="l" t="t" r="r" b="b"/>
            <a:pathLst>
              <a:path w="4191000" h="349250">
                <a:moveTo>
                  <a:pt x="0" y="0"/>
                </a:moveTo>
                <a:lnTo>
                  <a:pt x="4191000" y="3492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415279" y="3535679"/>
            <a:ext cx="165100" cy="107950"/>
          </a:xfrm>
          <a:custGeom>
            <a:avLst/>
            <a:gdLst/>
            <a:ahLst/>
            <a:cxnLst/>
            <a:rect l="l" t="t" r="r" b="b"/>
            <a:pathLst>
              <a:path w="165100" h="107950">
                <a:moveTo>
                  <a:pt x="6350" y="0"/>
                </a:moveTo>
                <a:lnTo>
                  <a:pt x="0" y="107950"/>
                </a:lnTo>
                <a:lnTo>
                  <a:pt x="165100" y="64770"/>
                </a:lnTo>
                <a:lnTo>
                  <a:pt x="6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880360" y="3420109"/>
            <a:ext cx="2570480" cy="171450"/>
          </a:xfrm>
          <a:custGeom>
            <a:avLst/>
            <a:gdLst/>
            <a:ahLst/>
            <a:cxnLst/>
            <a:rect l="l" t="t" r="r" b="b"/>
            <a:pathLst>
              <a:path w="2570479" h="171450">
                <a:moveTo>
                  <a:pt x="0" y="0"/>
                </a:moveTo>
                <a:lnTo>
                  <a:pt x="2570479" y="1714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437890" y="4265929"/>
            <a:ext cx="162560" cy="107950"/>
          </a:xfrm>
          <a:custGeom>
            <a:avLst/>
            <a:gdLst/>
            <a:ahLst/>
            <a:cxnLst/>
            <a:rect l="l" t="t" r="r" b="b"/>
            <a:pathLst>
              <a:path w="162560" h="107950">
                <a:moveTo>
                  <a:pt x="0" y="0"/>
                </a:moveTo>
                <a:lnTo>
                  <a:pt x="0" y="107950"/>
                </a:lnTo>
                <a:lnTo>
                  <a:pt x="162560" y="5461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160270" y="4320540"/>
            <a:ext cx="1310640" cy="0"/>
          </a:xfrm>
          <a:custGeom>
            <a:avLst/>
            <a:gdLst/>
            <a:ahLst/>
            <a:cxnLst/>
            <a:rect l="l" t="t" r="r" b="b"/>
            <a:pathLst>
              <a:path w="1310639" h="0">
                <a:moveTo>
                  <a:pt x="0" y="0"/>
                </a:moveTo>
                <a:lnTo>
                  <a:pt x="131064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755890" y="4452620"/>
            <a:ext cx="163830" cy="107950"/>
          </a:xfrm>
          <a:custGeom>
            <a:avLst/>
            <a:gdLst/>
            <a:ahLst/>
            <a:cxnLst/>
            <a:rect l="l" t="t" r="r" b="b"/>
            <a:pathLst>
              <a:path w="163829" h="107950">
                <a:moveTo>
                  <a:pt x="0" y="0"/>
                </a:moveTo>
                <a:lnTo>
                  <a:pt x="3809" y="107949"/>
                </a:lnTo>
                <a:lnTo>
                  <a:pt x="163829" y="4698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59429" y="4504690"/>
            <a:ext cx="4730750" cy="175260"/>
          </a:xfrm>
          <a:custGeom>
            <a:avLst/>
            <a:gdLst/>
            <a:ahLst/>
            <a:cxnLst/>
            <a:rect l="l" t="t" r="r" b="b"/>
            <a:pathLst>
              <a:path w="4730750" h="175260">
                <a:moveTo>
                  <a:pt x="0" y="175260"/>
                </a:moveTo>
                <a:lnTo>
                  <a:pt x="473075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052059" y="4829809"/>
            <a:ext cx="167640" cy="106680"/>
          </a:xfrm>
          <a:custGeom>
            <a:avLst/>
            <a:gdLst/>
            <a:ahLst/>
            <a:cxnLst/>
            <a:rect l="l" t="t" r="r" b="b"/>
            <a:pathLst>
              <a:path w="167639" h="106679">
                <a:moveTo>
                  <a:pt x="0" y="0"/>
                </a:moveTo>
                <a:lnTo>
                  <a:pt x="15239" y="106679"/>
                </a:lnTo>
                <a:lnTo>
                  <a:pt x="167639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700020" y="4878070"/>
            <a:ext cx="2391410" cy="341630"/>
          </a:xfrm>
          <a:custGeom>
            <a:avLst/>
            <a:gdLst/>
            <a:ahLst/>
            <a:cxnLst/>
            <a:rect l="l" t="t" r="r" b="b"/>
            <a:pathLst>
              <a:path w="2391410" h="341629">
                <a:moveTo>
                  <a:pt x="0" y="341629"/>
                </a:moveTo>
                <a:lnTo>
                  <a:pt x="239141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437890" y="5525770"/>
            <a:ext cx="162560" cy="107950"/>
          </a:xfrm>
          <a:custGeom>
            <a:avLst/>
            <a:gdLst/>
            <a:ahLst/>
            <a:cxnLst/>
            <a:rect l="l" t="t" r="r" b="b"/>
            <a:pathLst>
              <a:path w="162560" h="107950">
                <a:moveTo>
                  <a:pt x="0" y="0"/>
                </a:moveTo>
                <a:lnTo>
                  <a:pt x="0" y="107949"/>
                </a:lnTo>
                <a:lnTo>
                  <a:pt x="162560" y="546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519679" y="5580379"/>
            <a:ext cx="951230" cy="0"/>
          </a:xfrm>
          <a:custGeom>
            <a:avLst/>
            <a:gdLst/>
            <a:ahLst/>
            <a:cxnLst/>
            <a:rect l="l" t="t" r="r" b="b"/>
            <a:pathLst>
              <a:path w="951229" h="0">
                <a:moveTo>
                  <a:pt x="0" y="0"/>
                </a:moveTo>
                <a:lnTo>
                  <a:pt x="95123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134100" y="5900420"/>
            <a:ext cx="166370" cy="107950"/>
          </a:xfrm>
          <a:custGeom>
            <a:avLst/>
            <a:gdLst/>
            <a:ahLst/>
            <a:cxnLst/>
            <a:rect l="l" t="t" r="r" b="b"/>
            <a:pathLst>
              <a:path w="166370" h="107950">
                <a:moveTo>
                  <a:pt x="0" y="0"/>
                </a:moveTo>
                <a:lnTo>
                  <a:pt x="8889" y="107949"/>
                </a:lnTo>
                <a:lnTo>
                  <a:pt x="166370" y="3936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340610" y="5952490"/>
            <a:ext cx="3830320" cy="347980"/>
          </a:xfrm>
          <a:custGeom>
            <a:avLst/>
            <a:gdLst/>
            <a:ahLst/>
            <a:cxnLst/>
            <a:rect l="l" t="t" r="r" b="b"/>
            <a:pathLst>
              <a:path w="3830320" h="347979">
                <a:moveTo>
                  <a:pt x="0" y="347980"/>
                </a:moveTo>
                <a:lnTo>
                  <a:pt x="38303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  <p:transition spd="fast">
    <p:wipe dir="d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Instituto Salduba</dc:creator>
  <dcterms:created xsi:type="dcterms:W3CDTF">2019-01-03T22:56:03Z</dcterms:created>
  <dcterms:modified xsi:type="dcterms:W3CDTF">2019-01-03T22:56:03Z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2010-05-07T00:00:00Z</vt:filetime>
  </property>
  <property fmtid="{D5CDD505-2E9C-101B-9397-08002B2CF9AE}" pid="3" name="Creator">
    <vt:lpwstr>Impress</vt:lpwstr>
  </property>
  <property fmtid="{D5CDD505-2E9C-101B-9397-08002B2CF9AE}" pid="4" name="LastSaved">
    <vt:filetime>2010-05-07T00:00:00Z</vt:filetime>
  </property>
</Properties>
</file>