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Default Extension="jpg" ContentType="image/jpg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000C7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000C7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000C7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80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9070" y="34290"/>
            <a:ext cx="8536305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5000C7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1320" y="1728470"/>
            <a:ext cx="8341359" cy="4652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0.jpg"/><Relationship Id="rId4" Type="http://schemas.openxmlformats.org/officeDocument/2006/relationships/image" Target="../media/image26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5489" y="1949450"/>
            <a:ext cx="5327015" cy="2768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96900" marR="71120" indent="-518159">
              <a:lnSpc>
                <a:spcPct val="100000"/>
              </a:lnSpc>
              <a:spcBef>
                <a:spcPts val="100"/>
              </a:spcBef>
            </a:pPr>
            <a:r>
              <a:rPr dirty="0" sz="6000">
                <a:solidFill>
                  <a:srgbClr val="000000"/>
                </a:solidFill>
                <a:latin typeface="Tahoma"/>
                <a:cs typeface="Tahoma"/>
              </a:rPr>
              <a:t>BE </a:t>
            </a:r>
            <a:r>
              <a:rPr dirty="0" sz="6000" spc="-5">
                <a:solidFill>
                  <a:srgbClr val="000000"/>
                </a:solidFill>
                <a:latin typeface="Tahoma"/>
                <a:cs typeface="Tahoma"/>
              </a:rPr>
              <a:t>GOING</a:t>
            </a:r>
            <a:r>
              <a:rPr dirty="0" sz="6000" spc="-8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6000" spc="-5">
                <a:solidFill>
                  <a:srgbClr val="000000"/>
                </a:solidFill>
                <a:latin typeface="Tahoma"/>
                <a:cs typeface="Tahoma"/>
              </a:rPr>
              <a:t>TO  AND</a:t>
            </a:r>
            <a:endParaRPr sz="6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6000" spc="-5">
                <a:solidFill>
                  <a:srgbClr val="000000"/>
                </a:solidFill>
                <a:latin typeface="Tahoma"/>
                <a:cs typeface="Tahoma"/>
              </a:rPr>
              <a:t>WILL</a:t>
            </a:r>
            <a:r>
              <a:rPr dirty="0" sz="6000" spc="-8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6000" spc="-5">
                <a:solidFill>
                  <a:srgbClr val="000000"/>
                </a:solidFill>
                <a:latin typeface="Tahoma"/>
                <a:cs typeface="Tahoma"/>
              </a:rPr>
              <a:t>FUTURE</a:t>
            </a:r>
            <a:endParaRPr sz="6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476250"/>
            <a:ext cx="4671060" cy="6050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35170" y="482600"/>
            <a:ext cx="4608830" cy="4457700"/>
          </a:xfrm>
          <a:custGeom>
            <a:avLst/>
            <a:gdLst/>
            <a:ahLst/>
            <a:cxnLst/>
            <a:rect l="l" t="t" r="r" b="b"/>
            <a:pathLst>
              <a:path w="4608830" h="4457700">
                <a:moveTo>
                  <a:pt x="2954353" y="4025900"/>
                </a:moveTo>
                <a:lnTo>
                  <a:pt x="1751329" y="4025900"/>
                </a:lnTo>
                <a:lnTo>
                  <a:pt x="1777594" y="4076700"/>
                </a:lnTo>
                <a:lnTo>
                  <a:pt x="1805833" y="4127500"/>
                </a:lnTo>
                <a:lnTo>
                  <a:pt x="1835935" y="4165600"/>
                </a:lnTo>
                <a:lnTo>
                  <a:pt x="1867792" y="4216400"/>
                </a:lnTo>
                <a:lnTo>
                  <a:pt x="1901294" y="4254500"/>
                </a:lnTo>
                <a:lnTo>
                  <a:pt x="1936330" y="4279900"/>
                </a:lnTo>
                <a:lnTo>
                  <a:pt x="1972792" y="4318000"/>
                </a:lnTo>
                <a:lnTo>
                  <a:pt x="2010568" y="4343400"/>
                </a:lnTo>
                <a:lnTo>
                  <a:pt x="2049550" y="4368800"/>
                </a:lnTo>
                <a:lnTo>
                  <a:pt x="2089628" y="4394200"/>
                </a:lnTo>
                <a:lnTo>
                  <a:pt x="2130692" y="4419600"/>
                </a:lnTo>
                <a:lnTo>
                  <a:pt x="2258702" y="4457700"/>
                </a:lnTo>
                <a:lnTo>
                  <a:pt x="2432610" y="4457700"/>
                </a:lnTo>
                <a:lnTo>
                  <a:pt x="2556412" y="4419600"/>
                </a:lnTo>
                <a:lnTo>
                  <a:pt x="2596067" y="4406900"/>
                </a:lnTo>
                <a:lnTo>
                  <a:pt x="2634762" y="4381500"/>
                </a:lnTo>
                <a:lnTo>
                  <a:pt x="2672408" y="4356100"/>
                </a:lnTo>
                <a:lnTo>
                  <a:pt x="2708911" y="4330700"/>
                </a:lnTo>
                <a:lnTo>
                  <a:pt x="2744180" y="4305300"/>
                </a:lnTo>
                <a:lnTo>
                  <a:pt x="2778124" y="4279900"/>
                </a:lnTo>
                <a:lnTo>
                  <a:pt x="2810652" y="4241800"/>
                </a:lnTo>
                <a:lnTo>
                  <a:pt x="2841670" y="4203700"/>
                </a:lnTo>
                <a:lnTo>
                  <a:pt x="2871089" y="4165600"/>
                </a:lnTo>
                <a:lnTo>
                  <a:pt x="2898816" y="4127500"/>
                </a:lnTo>
                <a:lnTo>
                  <a:pt x="2924759" y="4076700"/>
                </a:lnTo>
                <a:lnTo>
                  <a:pt x="2948827" y="4038600"/>
                </a:lnTo>
                <a:lnTo>
                  <a:pt x="2954353" y="4025900"/>
                </a:lnTo>
                <a:close/>
              </a:path>
              <a:path w="4608830" h="4457700">
                <a:moveTo>
                  <a:pt x="1266557" y="419100"/>
                </a:moveTo>
                <a:lnTo>
                  <a:pt x="1012191" y="419100"/>
                </a:lnTo>
                <a:lnTo>
                  <a:pt x="902825" y="457200"/>
                </a:lnTo>
                <a:lnTo>
                  <a:pt x="867315" y="482600"/>
                </a:lnTo>
                <a:lnTo>
                  <a:pt x="832425" y="495300"/>
                </a:lnTo>
                <a:lnTo>
                  <a:pt x="798244" y="520700"/>
                </a:lnTo>
                <a:lnTo>
                  <a:pt x="764860" y="546100"/>
                </a:lnTo>
                <a:lnTo>
                  <a:pt x="732362" y="571500"/>
                </a:lnTo>
                <a:lnTo>
                  <a:pt x="700839" y="596900"/>
                </a:lnTo>
                <a:lnTo>
                  <a:pt x="670378" y="635000"/>
                </a:lnTo>
                <a:lnTo>
                  <a:pt x="641070" y="660400"/>
                </a:lnTo>
                <a:lnTo>
                  <a:pt x="613002" y="698500"/>
                </a:lnTo>
                <a:lnTo>
                  <a:pt x="586263" y="736600"/>
                </a:lnTo>
                <a:lnTo>
                  <a:pt x="560942" y="774700"/>
                </a:lnTo>
                <a:lnTo>
                  <a:pt x="537127" y="812800"/>
                </a:lnTo>
                <a:lnTo>
                  <a:pt x="514906" y="850900"/>
                </a:lnTo>
                <a:lnTo>
                  <a:pt x="494369" y="901700"/>
                </a:lnTo>
                <a:lnTo>
                  <a:pt x="475604" y="939800"/>
                </a:lnTo>
                <a:lnTo>
                  <a:pt x="458700" y="990600"/>
                </a:lnTo>
                <a:lnTo>
                  <a:pt x="443745" y="1028700"/>
                </a:lnTo>
                <a:lnTo>
                  <a:pt x="430827" y="1079500"/>
                </a:lnTo>
                <a:lnTo>
                  <a:pt x="420036" y="1130300"/>
                </a:lnTo>
                <a:lnTo>
                  <a:pt x="411460" y="1181100"/>
                </a:lnTo>
                <a:lnTo>
                  <a:pt x="405187" y="1219200"/>
                </a:lnTo>
                <a:lnTo>
                  <a:pt x="401307" y="1270000"/>
                </a:lnTo>
                <a:lnTo>
                  <a:pt x="399908" y="1320800"/>
                </a:lnTo>
                <a:lnTo>
                  <a:pt x="401077" y="1371600"/>
                </a:lnTo>
                <a:lnTo>
                  <a:pt x="404905" y="1422400"/>
                </a:lnTo>
                <a:lnTo>
                  <a:pt x="411479" y="1473200"/>
                </a:lnTo>
                <a:lnTo>
                  <a:pt x="371045" y="1485900"/>
                </a:lnTo>
                <a:lnTo>
                  <a:pt x="331872" y="1498600"/>
                </a:lnTo>
                <a:lnTo>
                  <a:pt x="294113" y="1524000"/>
                </a:lnTo>
                <a:lnTo>
                  <a:pt x="257922" y="1536700"/>
                </a:lnTo>
                <a:lnTo>
                  <a:pt x="223453" y="1562100"/>
                </a:lnTo>
                <a:lnTo>
                  <a:pt x="190859" y="1587500"/>
                </a:lnTo>
                <a:lnTo>
                  <a:pt x="160294" y="1625600"/>
                </a:lnTo>
                <a:lnTo>
                  <a:pt x="131911" y="1663700"/>
                </a:lnTo>
                <a:lnTo>
                  <a:pt x="105864" y="1701800"/>
                </a:lnTo>
                <a:lnTo>
                  <a:pt x="82306" y="1739900"/>
                </a:lnTo>
                <a:lnTo>
                  <a:pt x="61391" y="1790700"/>
                </a:lnTo>
                <a:lnTo>
                  <a:pt x="43272" y="1828800"/>
                </a:lnTo>
                <a:lnTo>
                  <a:pt x="28103" y="1879600"/>
                </a:lnTo>
                <a:lnTo>
                  <a:pt x="16038" y="1930400"/>
                </a:lnTo>
                <a:lnTo>
                  <a:pt x="7230" y="1981200"/>
                </a:lnTo>
                <a:lnTo>
                  <a:pt x="1833" y="2032000"/>
                </a:lnTo>
                <a:lnTo>
                  <a:pt x="0" y="2095500"/>
                </a:lnTo>
                <a:lnTo>
                  <a:pt x="1684" y="2146300"/>
                </a:lnTo>
                <a:lnTo>
                  <a:pt x="6702" y="2197100"/>
                </a:lnTo>
                <a:lnTo>
                  <a:pt x="15001" y="2247900"/>
                </a:lnTo>
                <a:lnTo>
                  <a:pt x="26528" y="2298700"/>
                </a:lnTo>
                <a:lnTo>
                  <a:pt x="41230" y="2349500"/>
                </a:lnTo>
                <a:lnTo>
                  <a:pt x="59054" y="2400300"/>
                </a:lnTo>
                <a:lnTo>
                  <a:pt x="79948" y="2438400"/>
                </a:lnTo>
                <a:lnTo>
                  <a:pt x="103857" y="2489200"/>
                </a:lnTo>
                <a:lnTo>
                  <a:pt x="130730" y="2514600"/>
                </a:lnTo>
                <a:lnTo>
                  <a:pt x="160513" y="2552700"/>
                </a:lnTo>
                <a:lnTo>
                  <a:pt x="193154" y="2590800"/>
                </a:lnTo>
                <a:lnTo>
                  <a:pt x="228600" y="2616200"/>
                </a:lnTo>
                <a:lnTo>
                  <a:pt x="202881" y="2654300"/>
                </a:lnTo>
                <a:lnTo>
                  <a:pt x="179953" y="2692400"/>
                </a:lnTo>
                <a:lnTo>
                  <a:pt x="159878" y="2743200"/>
                </a:lnTo>
                <a:lnTo>
                  <a:pt x="142720" y="2781300"/>
                </a:lnTo>
                <a:lnTo>
                  <a:pt x="128541" y="2832100"/>
                </a:lnTo>
                <a:lnTo>
                  <a:pt x="117404" y="2882900"/>
                </a:lnTo>
                <a:lnTo>
                  <a:pt x="109371" y="2933700"/>
                </a:lnTo>
                <a:lnTo>
                  <a:pt x="104505" y="2984500"/>
                </a:lnTo>
                <a:lnTo>
                  <a:pt x="102869" y="3035300"/>
                </a:lnTo>
                <a:lnTo>
                  <a:pt x="104174" y="3086100"/>
                </a:lnTo>
                <a:lnTo>
                  <a:pt x="108083" y="3124200"/>
                </a:lnTo>
                <a:lnTo>
                  <a:pt x="114592" y="3175000"/>
                </a:lnTo>
                <a:lnTo>
                  <a:pt x="123697" y="3225800"/>
                </a:lnTo>
                <a:lnTo>
                  <a:pt x="135393" y="3263900"/>
                </a:lnTo>
                <a:lnTo>
                  <a:pt x="149675" y="3314700"/>
                </a:lnTo>
                <a:lnTo>
                  <a:pt x="166539" y="3352800"/>
                </a:lnTo>
                <a:lnTo>
                  <a:pt x="185978" y="3390900"/>
                </a:lnTo>
                <a:lnTo>
                  <a:pt x="207990" y="3429000"/>
                </a:lnTo>
                <a:lnTo>
                  <a:pt x="232568" y="3467100"/>
                </a:lnTo>
                <a:lnTo>
                  <a:pt x="289407" y="3517900"/>
                </a:lnTo>
                <a:lnTo>
                  <a:pt x="321658" y="3556000"/>
                </a:lnTo>
                <a:lnTo>
                  <a:pt x="356457" y="3568700"/>
                </a:lnTo>
                <a:lnTo>
                  <a:pt x="393799" y="3594100"/>
                </a:lnTo>
                <a:lnTo>
                  <a:pt x="433679" y="3606800"/>
                </a:lnTo>
                <a:lnTo>
                  <a:pt x="476093" y="3619500"/>
                </a:lnTo>
                <a:lnTo>
                  <a:pt x="521036" y="3632200"/>
                </a:lnTo>
                <a:lnTo>
                  <a:pt x="568503" y="3644900"/>
                </a:lnTo>
                <a:lnTo>
                  <a:pt x="618489" y="3644900"/>
                </a:lnTo>
                <a:lnTo>
                  <a:pt x="640974" y="3695700"/>
                </a:lnTo>
                <a:lnTo>
                  <a:pt x="665322" y="3746500"/>
                </a:lnTo>
                <a:lnTo>
                  <a:pt x="691453" y="3784600"/>
                </a:lnTo>
                <a:lnTo>
                  <a:pt x="719287" y="3835400"/>
                </a:lnTo>
                <a:lnTo>
                  <a:pt x="748744" y="3873500"/>
                </a:lnTo>
                <a:lnTo>
                  <a:pt x="779744" y="3911600"/>
                </a:lnTo>
                <a:lnTo>
                  <a:pt x="812207" y="3949700"/>
                </a:lnTo>
                <a:lnTo>
                  <a:pt x="846053" y="3987800"/>
                </a:lnTo>
                <a:lnTo>
                  <a:pt x="881202" y="4013200"/>
                </a:lnTo>
                <a:lnTo>
                  <a:pt x="917574" y="4051300"/>
                </a:lnTo>
                <a:lnTo>
                  <a:pt x="955090" y="4076700"/>
                </a:lnTo>
                <a:lnTo>
                  <a:pt x="993668" y="4102100"/>
                </a:lnTo>
                <a:lnTo>
                  <a:pt x="1033229" y="4114800"/>
                </a:lnTo>
                <a:lnTo>
                  <a:pt x="1073693" y="4140200"/>
                </a:lnTo>
                <a:lnTo>
                  <a:pt x="1242979" y="4191000"/>
                </a:lnTo>
                <a:lnTo>
                  <a:pt x="1478603" y="4191000"/>
                </a:lnTo>
                <a:lnTo>
                  <a:pt x="1531123" y="4178300"/>
                </a:lnTo>
                <a:lnTo>
                  <a:pt x="1572307" y="4178300"/>
                </a:lnTo>
                <a:lnTo>
                  <a:pt x="1604300" y="4165600"/>
                </a:lnTo>
                <a:lnTo>
                  <a:pt x="1629251" y="4152900"/>
                </a:lnTo>
                <a:lnTo>
                  <a:pt x="1649307" y="4140200"/>
                </a:lnTo>
                <a:lnTo>
                  <a:pt x="1666616" y="4114800"/>
                </a:lnTo>
                <a:lnTo>
                  <a:pt x="1683325" y="4102100"/>
                </a:lnTo>
                <a:lnTo>
                  <a:pt x="1701582" y="4076700"/>
                </a:lnTo>
                <a:lnTo>
                  <a:pt x="1723534" y="4051300"/>
                </a:lnTo>
                <a:lnTo>
                  <a:pt x="1751329" y="4025900"/>
                </a:lnTo>
                <a:lnTo>
                  <a:pt x="2954353" y="4025900"/>
                </a:lnTo>
                <a:lnTo>
                  <a:pt x="2970929" y="3987800"/>
                </a:lnTo>
                <a:lnTo>
                  <a:pt x="2990973" y="3937000"/>
                </a:lnTo>
                <a:lnTo>
                  <a:pt x="3008867" y="3886200"/>
                </a:lnTo>
                <a:lnTo>
                  <a:pt x="3024520" y="3835400"/>
                </a:lnTo>
                <a:lnTo>
                  <a:pt x="3037839" y="3784600"/>
                </a:lnTo>
                <a:lnTo>
                  <a:pt x="3692138" y="3784600"/>
                </a:lnTo>
                <a:lnTo>
                  <a:pt x="3740757" y="3746500"/>
                </a:lnTo>
                <a:lnTo>
                  <a:pt x="3771064" y="3708400"/>
                </a:lnTo>
                <a:lnTo>
                  <a:pt x="3799681" y="3670300"/>
                </a:lnTo>
                <a:lnTo>
                  <a:pt x="3826518" y="3632200"/>
                </a:lnTo>
                <a:lnTo>
                  <a:pt x="3851487" y="3594100"/>
                </a:lnTo>
                <a:lnTo>
                  <a:pt x="3874499" y="3556000"/>
                </a:lnTo>
                <a:lnTo>
                  <a:pt x="3895466" y="3517900"/>
                </a:lnTo>
                <a:lnTo>
                  <a:pt x="3914298" y="3467100"/>
                </a:lnTo>
                <a:lnTo>
                  <a:pt x="3930907" y="3416300"/>
                </a:lnTo>
                <a:lnTo>
                  <a:pt x="3945205" y="3365500"/>
                </a:lnTo>
                <a:lnTo>
                  <a:pt x="3957102" y="3314700"/>
                </a:lnTo>
                <a:lnTo>
                  <a:pt x="3966510" y="3263900"/>
                </a:lnTo>
                <a:lnTo>
                  <a:pt x="3973339" y="3213100"/>
                </a:lnTo>
                <a:lnTo>
                  <a:pt x="3977502" y="3162300"/>
                </a:lnTo>
                <a:lnTo>
                  <a:pt x="3978909" y="3098800"/>
                </a:lnTo>
                <a:lnTo>
                  <a:pt x="4019433" y="3098800"/>
                </a:lnTo>
                <a:lnTo>
                  <a:pt x="4059191" y="3086100"/>
                </a:lnTo>
                <a:lnTo>
                  <a:pt x="4098115" y="3060700"/>
                </a:lnTo>
                <a:lnTo>
                  <a:pt x="4136139" y="3048000"/>
                </a:lnTo>
                <a:lnTo>
                  <a:pt x="4173195" y="3022600"/>
                </a:lnTo>
                <a:lnTo>
                  <a:pt x="4209216" y="3009900"/>
                </a:lnTo>
                <a:lnTo>
                  <a:pt x="4244135" y="2984500"/>
                </a:lnTo>
                <a:lnTo>
                  <a:pt x="4277885" y="2959100"/>
                </a:lnTo>
                <a:lnTo>
                  <a:pt x="4310398" y="2921000"/>
                </a:lnTo>
                <a:lnTo>
                  <a:pt x="4341608" y="2895600"/>
                </a:lnTo>
                <a:lnTo>
                  <a:pt x="4371447" y="2857500"/>
                </a:lnTo>
                <a:lnTo>
                  <a:pt x="4399848" y="2819400"/>
                </a:lnTo>
                <a:lnTo>
                  <a:pt x="4426743" y="2781300"/>
                </a:lnTo>
                <a:lnTo>
                  <a:pt x="4452066" y="2743200"/>
                </a:lnTo>
                <a:lnTo>
                  <a:pt x="4475750" y="2705100"/>
                </a:lnTo>
                <a:lnTo>
                  <a:pt x="4497726" y="2654300"/>
                </a:lnTo>
                <a:lnTo>
                  <a:pt x="4517929" y="2616200"/>
                </a:lnTo>
                <a:lnTo>
                  <a:pt x="4536290" y="2565400"/>
                </a:lnTo>
                <a:lnTo>
                  <a:pt x="4552742" y="2527300"/>
                </a:lnTo>
                <a:lnTo>
                  <a:pt x="4567220" y="2476500"/>
                </a:lnTo>
                <a:lnTo>
                  <a:pt x="4579654" y="2425700"/>
                </a:lnTo>
                <a:lnTo>
                  <a:pt x="4589978" y="2374900"/>
                </a:lnTo>
                <a:lnTo>
                  <a:pt x="4598125" y="2324100"/>
                </a:lnTo>
                <a:lnTo>
                  <a:pt x="4604027" y="2273300"/>
                </a:lnTo>
                <a:lnTo>
                  <a:pt x="4607618" y="2209800"/>
                </a:lnTo>
                <a:lnTo>
                  <a:pt x="4608830" y="2159000"/>
                </a:lnTo>
                <a:lnTo>
                  <a:pt x="4607546" y="2108200"/>
                </a:lnTo>
                <a:lnTo>
                  <a:pt x="4603744" y="2057400"/>
                </a:lnTo>
                <a:lnTo>
                  <a:pt x="4597499" y="2006600"/>
                </a:lnTo>
                <a:lnTo>
                  <a:pt x="4588886" y="1955800"/>
                </a:lnTo>
                <a:lnTo>
                  <a:pt x="4577980" y="1905000"/>
                </a:lnTo>
                <a:lnTo>
                  <a:pt x="4564856" y="1854200"/>
                </a:lnTo>
                <a:lnTo>
                  <a:pt x="4549589" y="1803400"/>
                </a:lnTo>
                <a:lnTo>
                  <a:pt x="4532253" y="1765300"/>
                </a:lnTo>
                <a:lnTo>
                  <a:pt x="4512925" y="1714500"/>
                </a:lnTo>
                <a:lnTo>
                  <a:pt x="4491678" y="1663700"/>
                </a:lnTo>
                <a:lnTo>
                  <a:pt x="4468588" y="1625600"/>
                </a:lnTo>
                <a:lnTo>
                  <a:pt x="4443730" y="1587500"/>
                </a:lnTo>
                <a:lnTo>
                  <a:pt x="4460187" y="1536700"/>
                </a:lnTo>
                <a:lnTo>
                  <a:pt x="4472940" y="1485900"/>
                </a:lnTo>
                <a:lnTo>
                  <a:pt x="4482306" y="1435100"/>
                </a:lnTo>
                <a:lnTo>
                  <a:pt x="4488603" y="1384300"/>
                </a:lnTo>
                <a:lnTo>
                  <a:pt x="4492148" y="1333500"/>
                </a:lnTo>
                <a:lnTo>
                  <a:pt x="4493259" y="1282700"/>
                </a:lnTo>
                <a:lnTo>
                  <a:pt x="4491656" y="1231900"/>
                </a:lnTo>
                <a:lnTo>
                  <a:pt x="4486920" y="1168400"/>
                </a:lnTo>
                <a:lnTo>
                  <a:pt x="4479166" y="1117600"/>
                </a:lnTo>
                <a:lnTo>
                  <a:pt x="4468508" y="1066800"/>
                </a:lnTo>
                <a:lnTo>
                  <a:pt x="4455058" y="1016000"/>
                </a:lnTo>
                <a:lnTo>
                  <a:pt x="4438932" y="965200"/>
                </a:lnTo>
                <a:lnTo>
                  <a:pt x="4420242" y="914400"/>
                </a:lnTo>
                <a:lnTo>
                  <a:pt x="4399102" y="876300"/>
                </a:lnTo>
                <a:lnTo>
                  <a:pt x="4375626" y="825500"/>
                </a:lnTo>
                <a:lnTo>
                  <a:pt x="4349927" y="787400"/>
                </a:lnTo>
                <a:lnTo>
                  <a:pt x="4322120" y="749300"/>
                </a:lnTo>
                <a:lnTo>
                  <a:pt x="4292317" y="711200"/>
                </a:lnTo>
                <a:lnTo>
                  <a:pt x="4260633" y="685800"/>
                </a:lnTo>
                <a:lnTo>
                  <a:pt x="4227181" y="647700"/>
                </a:lnTo>
                <a:lnTo>
                  <a:pt x="4192075" y="622300"/>
                </a:lnTo>
                <a:lnTo>
                  <a:pt x="4155429" y="596900"/>
                </a:lnTo>
                <a:lnTo>
                  <a:pt x="4117356" y="571500"/>
                </a:lnTo>
                <a:lnTo>
                  <a:pt x="4077970" y="558800"/>
                </a:lnTo>
                <a:lnTo>
                  <a:pt x="4073406" y="533400"/>
                </a:lnTo>
                <a:lnTo>
                  <a:pt x="1487169" y="533400"/>
                </a:lnTo>
                <a:lnTo>
                  <a:pt x="1446143" y="508000"/>
                </a:lnTo>
                <a:lnTo>
                  <a:pt x="1403270" y="482600"/>
                </a:lnTo>
                <a:lnTo>
                  <a:pt x="1358850" y="457200"/>
                </a:lnTo>
                <a:lnTo>
                  <a:pt x="1313179" y="444500"/>
                </a:lnTo>
                <a:lnTo>
                  <a:pt x="1266557" y="419100"/>
                </a:lnTo>
                <a:close/>
              </a:path>
              <a:path w="4608830" h="4457700">
                <a:moveTo>
                  <a:pt x="3692138" y="3784600"/>
                </a:moveTo>
                <a:lnTo>
                  <a:pt x="3037839" y="3784600"/>
                </a:lnTo>
                <a:lnTo>
                  <a:pt x="3080979" y="3822700"/>
                </a:lnTo>
                <a:lnTo>
                  <a:pt x="3125429" y="3848100"/>
                </a:lnTo>
                <a:lnTo>
                  <a:pt x="3171101" y="3873500"/>
                </a:lnTo>
                <a:lnTo>
                  <a:pt x="3314559" y="3911600"/>
                </a:lnTo>
                <a:lnTo>
                  <a:pt x="3406561" y="3911600"/>
                </a:lnTo>
                <a:lnTo>
                  <a:pt x="3448090" y="3898900"/>
                </a:lnTo>
                <a:lnTo>
                  <a:pt x="3488727" y="3898900"/>
                </a:lnTo>
                <a:lnTo>
                  <a:pt x="3528383" y="3886200"/>
                </a:lnTo>
                <a:lnTo>
                  <a:pt x="3566970" y="3860800"/>
                </a:lnTo>
                <a:lnTo>
                  <a:pt x="3604398" y="3848100"/>
                </a:lnTo>
                <a:lnTo>
                  <a:pt x="3640580" y="3822700"/>
                </a:lnTo>
                <a:lnTo>
                  <a:pt x="3675427" y="3797300"/>
                </a:lnTo>
                <a:lnTo>
                  <a:pt x="3692138" y="3784600"/>
                </a:lnTo>
                <a:close/>
              </a:path>
              <a:path w="4608830" h="4457700">
                <a:moveTo>
                  <a:pt x="2040255" y="139700"/>
                </a:moveTo>
                <a:lnTo>
                  <a:pt x="1902848" y="139700"/>
                </a:lnTo>
                <a:lnTo>
                  <a:pt x="1817110" y="165100"/>
                </a:lnTo>
                <a:lnTo>
                  <a:pt x="1776098" y="190500"/>
                </a:lnTo>
                <a:lnTo>
                  <a:pt x="1736504" y="215900"/>
                </a:lnTo>
                <a:lnTo>
                  <a:pt x="1698466" y="241300"/>
                </a:lnTo>
                <a:lnTo>
                  <a:pt x="1662118" y="279400"/>
                </a:lnTo>
                <a:lnTo>
                  <a:pt x="1627598" y="304800"/>
                </a:lnTo>
                <a:lnTo>
                  <a:pt x="1595042" y="342900"/>
                </a:lnTo>
                <a:lnTo>
                  <a:pt x="1564584" y="393700"/>
                </a:lnTo>
                <a:lnTo>
                  <a:pt x="1536363" y="431800"/>
                </a:lnTo>
                <a:lnTo>
                  <a:pt x="1510512" y="482600"/>
                </a:lnTo>
                <a:lnTo>
                  <a:pt x="1487169" y="533400"/>
                </a:lnTo>
                <a:lnTo>
                  <a:pt x="4073406" y="533400"/>
                </a:lnTo>
                <a:lnTo>
                  <a:pt x="4068842" y="508000"/>
                </a:lnTo>
                <a:lnTo>
                  <a:pt x="4056787" y="457200"/>
                </a:lnTo>
                <a:lnTo>
                  <a:pt x="4041933" y="406400"/>
                </a:lnTo>
                <a:lnTo>
                  <a:pt x="4024410" y="355600"/>
                </a:lnTo>
                <a:lnTo>
                  <a:pt x="2391409" y="355600"/>
                </a:lnTo>
                <a:lnTo>
                  <a:pt x="2354320" y="304800"/>
                </a:lnTo>
                <a:lnTo>
                  <a:pt x="2314450" y="266700"/>
                </a:lnTo>
                <a:lnTo>
                  <a:pt x="2272218" y="241300"/>
                </a:lnTo>
                <a:lnTo>
                  <a:pt x="2228041" y="203200"/>
                </a:lnTo>
                <a:lnTo>
                  <a:pt x="2182339" y="177800"/>
                </a:lnTo>
                <a:lnTo>
                  <a:pt x="2040255" y="139700"/>
                </a:lnTo>
                <a:close/>
              </a:path>
              <a:path w="4608830" h="4457700">
                <a:moveTo>
                  <a:pt x="1171644" y="406400"/>
                </a:moveTo>
                <a:lnTo>
                  <a:pt x="1086579" y="406400"/>
                </a:lnTo>
                <a:lnTo>
                  <a:pt x="1049296" y="419100"/>
                </a:lnTo>
                <a:lnTo>
                  <a:pt x="1219279" y="419100"/>
                </a:lnTo>
                <a:lnTo>
                  <a:pt x="1171644" y="406400"/>
                </a:lnTo>
                <a:close/>
              </a:path>
              <a:path w="4608830" h="4457700">
                <a:moveTo>
                  <a:pt x="2854015" y="0"/>
                </a:moveTo>
                <a:lnTo>
                  <a:pt x="2761946" y="0"/>
                </a:lnTo>
                <a:lnTo>
                  <a:pt x="2719287" y="12700"/>
                </a:lnTo>
                <a:lnTo>
                  <a:pt x="2637413" y="38100"/>
                </a:lnTo>
                <a:lnTo>
                  <a:pt x="2598683" y="63500"/>
                </a:lnTo>
                <a:lnTo>
                  <a:pt x="2561748" y="88900"/>
                </a:lnTo>
                <a:lnTo>
                  <a:pt x="2526850" y="127000"/>
                </a:lnTo>
                <a:lnTo>
                  <a:pt x="2494232" y="165100"/>
                </a:lnTo>
                <a:lnTo>
                  <a:pt x="2464137" y="203200"/>
                </a:lnTo>
                <a:lnTo>
                  <a:pt x="2436806" y="254000"/>
                </a:lnTo>
                <a:lnTo>
                  <a:pt x="2412483" y="292100"/>
                </a:lnTo>
                <a:lnTo>
                  <a:pt x="2391409" y="355600"/>
                </a:lnTo>
                <a:lnTo>
                  <a:pt x="4024410" y="355600"/>
                </a:lnTo>
                <a:lnTo>
                  <a:pt x="4004347" y="317500"/>
                </a:lnTo>
                <a:lnTo>
                  <a:pt x="3981873" y="266700"/>
                </a:lnTo>
                <a:lnTo>
                  <a:pt x="3965369" y="241300"/>
                </a:lnTo>
                <a:lnTo>
                  <a:pt x="3172459" y="241300"/>
                </a:lnTo>
                <a:lnTo>
                  <a:pt x="3142312" y="190500"/>
                </a:lnTo>
                <a:lnTo>
                  <a:pt x="3108799" y="152400"/>
                </a:lnTo>
                <a:lnTo>
                  <a:pt x="3072224" y="114300"/>
                </a:lnTo>
                <a:lnTo>
                  <a:pt x="3032888" y="76200"/>
                </a:lnTo>
                <a:lnTo>
                  <a:pt x="2991097" y="50800"/>
                </a:lnTo>
                <a:lnTo>
                  <a:pt x="2947152" y="25400"/>
                </a:lnTo>
                <a:lnTo>
                  <a:pt x="2854015" y="0"/>
                </a:lnTo>
                <a:close/>
              </a:path>
              <a:path w="4608830" h="4457700">
                <a:moveTo>
                  <a:pt x="3612552" y="0"/>
                </a:moveTo>
                <a:lnTo>
                  <a:pt x="3525372" y="0"/>
                </a:lnTo>
                <a:lnTo>
                  <a:pt x="3392647" y="38100"/>
                </a:lnTo>
                <a:lnTo>
                  <a:pt x="3350895" y="63500"/>
                </a:lnTo>
                <a:lnTo>
                  <a:pt x="3310818" y="88900"/>
                </a:lnTo>
                <a:lnTo>
                  <a:pt x="3272678" y="127000"/>
                </a:lnTo>
                <a:lnTo>
                  <a:pt x="3236732" y="152400"/>
                </a:lnTo>
                <a:lnTo>
                  <a:pt x="3203239" y="203200"/>
                </a:lnTo>
                <a:lnTo>
                  <a:pt x="3172459" y="241300"/>
                </a:lnTo>
                <a:lnTo>
                  <a:pt x="3965369" y="241300"/>
                </a:lnTo>
                <a:lnTo>
                  <a:pt x="3930210" y="190500"/>
                </a:lnTo>
                <a:lnTo>
                  <a:pt x="3901281" y="152400"/>
                </a:lnTo>
                <a:lnTo>
                  <a:pt x="3870458" y="127000"/>
                </a:lnTo>
                <a:lnTo>
                  <a:pt x="3837871" y="101600"/>
                </a:lnTo>
                <a:lnTo>
                  <a:pt x="3803649" y="76200"/>
                </a:lnTo>
                <a:lnTo>
                  <a:pt x="3767923" y="50800"/>
                </a:lnTo>
                <a:lnTo>
                  <a:pt x="3730820" y="38100"/>
                </a:lnTo>
                <a:lnTo>
                  <a:pt x="3692472" y="12700"/>
                </a:lnTo>
                <a:lnTo>
                  <a:pt x="3653006" y="12700"/>
                </a:lnTo>
                <a:lnTo>
                  <a:pt x="3612552" y="0"/>
                </a:lnTo>
                <a:close/>
              </a:path>
            </a:pathLst>
          </a:custGeom>
          <a:solidFill>
            <a:srgbClr val="FFB2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35170" y="476250"/>
            <a:ext cx="4608830" cy="4464050"/>
          </a:xfrm>
          <a:custGeom>
            <a:avLst/>
            <a:gdLst/>
            <a:ahLst/>
            <a:cxnLst/>
            <a:rect l="l" t="t" r="r" b="b"/>
            <a:pathLst>
              <a:path w="4608830" h="4464050">
                <a:moveTo>
                  <a:pt x="411479" y="1479550"/>
                </a:moveTo>
                <a:lnTo>
                  <a:pt x="404905" y="1427981"/>
                </a:lnTo>
                <a:lnTo>
                  <a:pt x="401077" y="1376680"/>
                </a:lnTo>
                <a:lnTo>
                  <a:pt x="399908" y="1325738"/>
                </a:lnTo>
                <a:lnTo>
                  <a:pt x="401307" y="1275243"/>
                </a:lnTo>
                <a:lnTo>
                  <a:pt x="405187" y="1225286"/>
                </a:lnTo>
                <a:lnTo>
                  <a:pt x="411460" y="1175957"/>
                </a:lnTo>
                <a:lnTo>
                  <a:pt x="420036" y="1127345"/>
                </a:lnTo>
                <a:lnTo>
                  <a:pt x="430827" y="1079539"/>
                </a:lnTo>
                <a:lnTo>
                  <a:pt x="443745" y="1032631"/>
                </a:lnTo>
                <a:lnTo>
                  <a:pt x="458700" y="986708"/>
                </a:lnTo>
                <a:lnTo>
                  <a:pt x="475604" y="941862"/>
                </a:lnTo>
                <a:lnTo>
                  <a:pt x="494369" y="898182"/>
                </a:lnTo>
                <a:lnTo>
                  <a:pt x="514906" y="855758"/>
                </a:lnTo>
                <a:lnTo>
                  <a:pt x="537127" y="814679"/>
                </a:lnTo>
                <a:lnTo>
                  <a:pt x="560942" y="775036"/>
                </a:lnTo>
                <a:lnTo>
                  <a:pt x="586263" y="736917"/>
                </a:lnTo>
                <a:lnTo>
                  <a:pt x="613002" y="700413"/>
                </a:lnTo>
                <a:lnTo>
                  <a:pt x="641070" y="665614"/>
                </a:lnTo>
                <a:lnTo>
                  <a:pt x="670378" y="632609"/>
                </a:lnTo>
                <a:lnTo>
                  <a:pt x="700839" y="601488"/>
                </a:lnTo>
                <a:lnTo>
                  <a:pt x="732362" y="572341"/>
                </a:lnTo>
                <a:lnTo>
                  <a:pt x="764860" y="545258"/>
                </a:lnTo>
                <a:lnTo>
                  <a:pt x="798244" y="520328"/>
                </a:lnTo>
                <a:lnTo>
                  <a:pt x="832425" y="497641"/>
                </a:lnTo>
                <a:lnTo>
                  <a:pt x="867315" y="477287"/>
                </a:lnTo>
                <a:lnTo>
                  <a:pt x="902825" y="459356"/>
                </a:lnTo>
                <a:lnTo>
                  <a:pt x="938867" y="443937"/>
                </a:lnTo>
                <a:lnTo>
                  <a:pt x="975352" y="431120"/>
                </a:lnTo>
                <a:lnTo>
                  <a:pt x="1012191" y="420995"/>
                </a:lnTo>
                <a:lnTo>
                  <a:pt x="1086579" y="409180"/>
                </a:lnTo>
                <a:lnTo>
                  <a:pt x="1123950" y="407670"/>
                </a:lnTo>
                <a:lnTo>
                  <a:pt x="1171644" y="408443"/>
                </a:lnTo>
                <a:lnTo>
                  <a:pt x="1219279" y="414337"/>
                </a:lnTo>
                <a:lnTo>
                  <a:pt x="1266557" y="424993"/>
                </a:lnTo>
                <a:lnTo>
                  <a:pt x="1313179" y="440055"/>
                </a:lnTo>
                <a:lnTo>
                  <a:pt x="1358850" y="459164"/>
                </a:lnTo>
                <a:lnTo>
                  <a:pt x="1403270" y="481965"/>
                </a:lnTo>
                <a:lnTo>
                  <a:pt x="1446143" y="508099"/>
                </a:lnTo>
                <a:lnTo>
                  <a:pt x="1487169" y="537210"/>
                </a:lnTo>
                <a:lnTo>
                  <a:pt x="1510512" y="485114"/>
                </a:lnTo>
                <a:lnTo>
                  <a:pt x="1536363" y="436132"/>
                </a:lnTo>
                <a:lnTo>
                  <a:pt x="1564584" y="390381"/>
                </a:lnTo>
                <a:lnTo>
                  <a:pt x="1595042" y="347983"/>
                </a:lnTo>
                <a:lnTo>
                  <a:pt x="1627598" y="309056"/>
                </a:lnTo>
                <a:lnTo>
                  <a:pt x="1662118" y="273720"/>
                </a:lnTo>
                <a:lnTo>
                  <a:pt x="1698466" y="242093"/>
                </a:lnTo>
                <a:lnTo>
                  <a:pt x="1736504" y="214296"/>
                </a:lnTo>
                <a:lnTo>
                  <a:pt x="1776098" y="190448"/>
                </a:lnTo>
                <a:lnTo>
                  <a:pt x="1817110" y="170668"/>
                </a:lnTo>
                <a:lnTo>
                  <a:pt x="1859406" y="155076"/>
                </a:lnTo>
                <a:lnTo>
                  <a:pt x="1902848" y="143791"/>
                </a:lnTo>
                <a:lnTo>
                  <a:pt x="1947302" y="136932"/>
                </a:lnTo>
                <a:lnTo>
                  <a:pt x="1992629" y="134620"/>
                </a:lnTo>
                <a:lnTo>
                  <a:pt x="2040255" y="139642"/>
                </a:lnTo>
                <a:lnTo>
                  <a:pt x="2088028" y="149588"/>
                </a:lnTo>
                <a:lnTo>
                  <a:pt x="2135528" y="164394"/>
                </a:lnTo>
                <a:lnTo>
                  <a:pt x="2182339" y="183998"/>
                </a:lnTo>
                <a:lnTo>
                  <a:pt x="2228041" y="208337"/>
                </a:lnTo>
                <a:lnTo>
                  <a:pt x="2272218" y="237348"/>
                </a:lnTo>
                <a:lnTo>
                  <a:pt x="2314450" y="270969"/>
                </a:lnTo>
                <a:lnTo>
                  <a:pt x="2354320" y="309137"/>
                </a:lnTo>
                <a:lnTo>
                  <a:pt x="2391409" y="351789"/>
                </a:lnTo>
                <a:lnTo>
                  <a:pt x="2412483" y="298180"/>
                </a:lnTo>
                <a:lnTo>
                  <a:pt x="2436806" y="248561"/>
                </a:lnTo>
                <a:lnTo>
                  <a:pt x="2464137" y="203061"/>
                </a:lnTo>
                <a:lnTo>
                  <a:pt x="2494232" y="161807"/>
                </a:lnTo>
                <a:lnTo>
                  <a:pt x="2526850" y="124928"/>
                </a:lnTo>
                <a:lnTo>
                  <a:pt x="2561748" y="92551"/>
                </a:lnTo>
                <a:lnTo>
                  <a:pt x="2598683" y="64804"/>
                </a:lnTo>
                <a:lnTo>
                  <a:pt x="2637413" y="41815"/>
                </a:lnTo>
                <a:lnTo>
                  <a:pt x="2677695" y="23713"/>
                </a:lnTo>
                <a:lnTo>
                  <a:pt x="2719287" y="10624"/>
                </a:lnTo>
                <a:lnTo>
                  <a:pt x="2761946" y="2677"/>
                </a:lnTo>
                <a:lnTo>
                  <a:pt x="2805429" y="0"/>
                </a:lnTo>
                <a:lnTo>
                  <a:pt x="2854015" y="3465"/>
                </a:lnTo>
                <a:lnTo>
                  <a:pt x="2901357" y="13609"/>
                </a:lnTo>
                <a:lnTo>
                  <a:pt x="2947152" y="30056"/>
                </a:lnTo>
                <a:lnTo>
                  <a:pt x="2991097" y="52430"/>
                </a:lnTo>
                <a:lnTo>
                  <a:pt x="3032888" y="80354"/>
                </a:lnTo>
                <a:lnTo>
                  <a:pt x="3072224" y="113453"/>
                </a:lnTo>
                <a:lnTo>
                  <a:pt x="3108799" y="151349"/>
                </a:lnTo>
                <a:lnTo>
                  <a:pt x="3142312" y="193667"/>
                </a:lnTo>
                <a:lnTo>
                  <a:pt x="3172459" y="240029"/>
                </a:lnTo>
                <a:lnTo>
                  <a:pt x="3203239" y="196893"/>
                </a:lnTo>
                <a:lnTo>
                  <a:pt x="3236732" y="157520"/>
                </a:lnTo>
                <a:lnTo>
                  <a:pt x="3272678" y="122095"/>
                </a:lnTo>
                <a:lnTo>
                  <a:pt x="3310818" y="90799"/>
                </a:lnTo>
                <a:lnTo>
                  <a:pt x="3350895" y="63817"/>
                </a:lnTo>
                <a:lnTo>
                  <a:pt x="3392647" y="41330"/>
                </a:lnTo>
                <a:lnTo>
                  <a:pt x="3435817" y="23522"/>
                </a:lnTo>
                <a:lnTo>
                  <a:pt x="3480145" y="10576"/>
                </a:lnTo>
                <a:lnTo>
                  <a:pt x="3525372" y="2674"/>
                </a:lnTo>
                <a:lnTo>
                  <a:pt x="3571239" y="0"/>
                </a:lnTo>
                <a:lnTo>
                  <a:pt x="3612552" y="2139"/>
                </a:lnTo>
                <a:lnTo>
                  <a:pt x="3653006" y="8461"/>
                </a:lnTo>
                <a:lnTo>
                  <a:pt x="3692472" y="18820"/>
                </a:lnTo>
                <a:lnTo>
                  <a:pt x="3730820" y="33072"/>
                </a:lnTo>
                <a:lnTo>
                  <a:pt x="3767923" y="51071"/>
                </a:lnTo>
                <a:lnTo>
                  <a:pt x="3803649" y="72672"/>
                </a:lnTo>
                <a:lnTo>
                  <a:pt x="3837871" y="97730"/>
                </a:lnTo>
                <a:lnTo>
                  <a:pt x="3870458" y="126101"/>
                </a:lnTo>
                <a:lnTo>
                  <a:pt x="3901281" y="157638"/>
                </a:lnTo>
                <a:lnTo>
                  <a:pt x="3930210" y="192198"/>
                </a:lnTo>
                <a:lnTo>
                  <a:pt x="3957118" y="229635"/>
                </a:lnTo>
                <a:lnTo>
                  <a:pt x="3981873" y="269804"/>
                </a:lnTo>
                <a:lnTo>
                  <a:pt x="4004347" y="312560"/>
                </a:lnTo>
                <a:lnTo>
                  <a:pt x="4024410" y="357758"/>
                </a:lnTo>
                <a:lnTo>
                  <a:pt x="4041933" y="405253"/>
                </a:lnTo>
                <a:lnTo>
                  <a:pt x="4056787" y="454900"/>
                </a:lnTo>
                <a:lnTo>
                  <a:pt x="4068842" y="506554"/>
                </a:lnTo>
                <a:lnTo>
                  <a:pt x="4077970" y="560070"/>
                </a:lnTo>
                <a:lnTo>
                  <a:pt x="4117356" y="577164"/>
                </a:lnTo>
                <a:lnTo>
                  <a:pt x="4155429" y="597858"/>
                </a:lnTo>
                <a:lnTo>
                  <a:pt x="4192075" y="621988"/>
                </a:lnTo>
                <a:lnTo>
                  <a:pt x="4227181" y="649391"/>
                </a:lnTo>
                <a:lnTo>
                  <a:pt x="4260633" y="679904"/>
                </a:lnTo>
                <a:lnTo>
                  <a:pt x="4292317" y="713363"/>
                </a:lnTo>
                <a:lnTo>
                  <a:pt x="4322120" y="749605"/>
                </a:lnTo>
                <a:lnTo>
                  <a:pt x="4349927" y="788467"/>
                </a:lnTo>
                <a:lnTo>
                  <a:pt x="4375626" y="829786"/>
                </a:lnTo>
                <a:lnTo>
                  <a:pt x="4399102" y="873397"/>
                </a:lnTo>
                <a:lnTo>
                  <a:pt x="4420242" y="919138"/>
                </a:lnTo>
                <a:lnTo>
                  <a:pt x="4438932" y="966846"/>
                </a:lnTo>
                <a:lnTo>
                  <a:pt x="4455058" y="1016356"/>
                </a:lnTo>
                <a:lnTo>
                  <a:pt x="4468508" y="1067507"/>
                </a:lnTo>
                <a:lnTo>
                  <a:pt x="4479166" y="1120134"/>
                </a:lnTo>
                <a:lnTo>
                  <a:pt x="4486920" y="1174074"/>
                </a:lnTo>
                <a:lnTo>
                  <a:pt x="4491656" y="1229163"/>
                </a:lnTo>
                <a:lnTo>
                  <a:pt x="4493259" y="1285239"/>
                </a:lnTo>
                <a:lnTo>
                  <a:pt x="4492148" y="1336886"/>
                </a:lnTo>
                <a:lnTo>
                  <a:pt x="4488603" y="1387686"/>
                </a:lnTo>
                <a:lnTo>
                  <a:pt x="4482306" y="1437639"/>
                </a:lnTo>
                <a:lnTo>
                  <a:pt x="4472940" y="1486746"/>
                </a:lnTo>
                <a:lnTo>
                  <a:pt x="4460187" y="1535006"/>
                </a:lnTo>
                <a:lnTo>
                  <a:pt x="4443730" y="1582420"/>
                </a:lnTo>
                <a:lnTo>
                  <a:pt x="4468588" y="1624786"/>
                </a:lnTo>
                <a:lnTo>
                  <a:pt x="4491678" y="1668621"/>
                </a:lnTo>
                <a:lnTo>
                  <a:pt x="4512925" y="1713805"/>
                </a:lnTo>
                <a:lnTo>
                  <a:pt x="4532253" y="1760220"/>
                </a:lnTo>
                <a:lnTo>
                  <a:pt x="4549589" y="1807745"/>
                </a:lnTo>
                <a:lnTo>
                  <a:pt x="4564856" y="1856263"/>
                </a:lnTo>
                <a:lnTo>
                  <a:pt x="4577980" y="1905654"/>
                </a:lnTo>
                <a:lnTo>
                  <a:pt x="4588886" y="1955800"/>
                </a:lnTo>
                <a:lnTo>
                  <a:pt x="4597499" y="2006580"/>
                </a:lnTo>
                <a:lnTo>
                  <a:pt x="4603744" y="2057876"/>
                </a:lnTo>
                <a:lnTo>
                  <a:pt x="4607546" y="2109569"/>
                </a:lnTo>
                <a:lnTo>
                  <a:pt x="4608830" y="2161540"/>
                </a:lnTo>
                <a:lnTo>
                  <a:pt x="4607618" y="2215851"/>
                </a:lnTo>
                <a:lnTo>
                  <a:pt x="4604027" y="2269411"/>
                </a:lnTo>
                <a:lnTo>
                  <a:pt x="4598125" y="2322131"/>
                </a:lnTo>
                <a:lnTo>
                  <a:pt x="4589978" y="2373925"/>
                </a:lnTo>
                <a:lnTo>
                  <a:pt x="4579654" y="2424705"/>
                </a:lnTo>
                <a:lnTo>
                  <a:pt x="4567220" y="2474384"/>
                </a:lnTo>
                <a:lnTo>
                  <a:pt x="4552742" y="2522876"/>
                </a:lnTo>
                <a:lnTo>
                  <a:pt x="4536290" y="2570092"/>
                </a:lnTo>
                <a:lnTo>
                  <a:pt x="4517929" y="2615946"/>
                </a:lnTo>
                <a:lnTo>
                  <a:pt x="4497726" y="2660351"/>
                </a:lnTo>
                <a:lnTo>
                  <a:pt x="4475750" y="2703220"/>
                </a:lnTo>
                <a:lnTo>
                  <a:pt x="4452066" y="2744464"/>
                </a:lnTo>
                <a:lnTo>
                  <a:pt x="4426743" y="2783998"/>
                </a:lnTo>
                <a:lnTo>
                  <a:pt x="4399848" y="2821734"/>
                </a:lnTo>
                <a:lnTo>
                  <a:pt x="4371447" y="2857585"/>
                </a:lnTo>
                <a:lnTo>
                  <a:pt x="4341608" y="2891464"/>
                </a:lnTo>
                <a:lnTo>
                  <a:pt x="4310398" y="2923283"/>
                </a:lnTo>
                <a:lnTo>
                  <a:pt x="4277885" y="2952956"/>
                </a:lnTo>
                <a:lnTo>
                  <a:pt x="4244135" y="2980396"/>
                </a:lnTo>
                <a:lnTo>
                  <a:pt x="4209216" y="3005514"/>
                </a:lnTo>
                <a:lnTo>
                  <a:pt x="4173195" y="3028225"/>
                </a:lnTo>
                <a:lnTo>
                  <a:pt x="4136139" y="3048441"/>
                </a:lnTo>
                <a:lnTo>
                  <a:pt x="4098115" y="3066074"/>
                </a:lnTo>
                <a:lnTo>
                  <a:pt x="4059191" y="3081038"/>
                </a:lnTo>
                <a:lnTo>
                  <a:pt x="4019433" y="3093246"/>
                </a:lnTo>
                <a:lnTo>
                  <a:pt x="3978909" y="3102610"/>
                </a:lnTo>
                <a:lnTo>
                  <a:pt x="3977502" y="3158603"/>
                </a:lnTo>
                <a:lnTo>
                  <a:pt x="3973339" y="3213479"/>
                </a:lnTo>
                <a:lnTo>
                  <a:pt x="3966510" y="3267124"/>
                </a:lnTo>
                <a:lnTo>
                  <a:pt x="3957102" y="3319427"/>
                </a:lnTo>
                <a:lnTo>
                  <a:pt x="3945205" y="3370274"/>
                </a:lnTo>
                <a:lnTo>
                  <a:pt x="3930907" y="3419554"/>
                </a:lnTo>
                <a:lnTo>
                  <a:pt x="3914298" y="3467154"/>
                </a:lnTo>
                <a:lnTo>
                  <a:pt x="3895466" y="3512961"/>
                </a:lnTo>
                <a:lnTo>
                  <a:pt x="3874499" y="3556863"/>
                </a:lnTo>
                <a:lnTo>
                  <a:pt x="3851487" y="3598747"/>
                </a:lnTo>
                <a:lnTo>
                  <a:pt x="3826518" y="3638502"/>
                </a:lnTo>
                <a:lnTo>
                  <a:pt x="3799681" y="3676015"/>
                </a:lnTo>
                <a:lnTo>
                  <a:pt x="3771064" y="3711172"/>
                </a:lnTo>
                <a:lnTo>
                  <a:pt x="3740757" y="3743862"/>
                </a:lnTo>
                <a:lnTo>
                  <a:pt x="3708848" y="3773973"/>
                </a:lnTo>
                <a:lnTo>
                  <a:pt x="3675427" y="3801392"/>
                </a:lnTo>
                <a:lnTo>
                  <a:pt x="3640580" y="3826006"/>
                </a:lnTo>
                <a:lnTo>
                  <a:pt x="3604398" y="3847703"/>
                </a:lnTo>
                <a:lnTo>
                  <a:pt x="3566970" y="3866370"/>
                </a:lnTo>
                <a:lnTo>
                  <a:pt x="3528383" y="3881896"/>
                </a:lnTo>
                <a:lnTo>
                  <a:pt x="3488727" y="3894167"/>
                </a:lnTo>
                <a:lnTo>
                  <a:pt x="3448090" y="3903071"/>
                </a:lnTo>
                <a:lnTo>
                  <a:pt x="3406561" y="3908496"/>
                </a:lnTo>
                <a:lnTo>
                  <a:pt x="3364229" y="3910329"/>
                </a:lnTo>
                <a:lnTo>
                  <a:pt x="3314559" y="3907697"/>
                </a:lnTo>
                <a:lnTo>
                  <a:pt x="3265755" y="3899844"/>
                </a:lnTo>
                <a:lnTo>
                  <a:pt x="3217906" y="3886836"/>
                </a:lnTo>
                <a:lnTo>
                  <a:pt x="3171101" y="3868742"/>
                </a:lnTo>
                <a:lnTo>
                  <a:pt x="3125429" y="3845626"/>
                </a:lnTo>
                <a:lnTo>
                  <a:pt x="3080979" y="3817557"/>
                </a:lnTo>
                <a:lnTo>
                  <a:pt x="3037839" y="3784600"/>
                </a:lnTo>
                <a:lnTo>
                  <a:pt x="3024520" y="3838231"/>
                </a:lnTo>
                <a:lnTo>
                  <a:pt x="3008867" y="3890307"/>
                </a:lnTo>
                <a:lnTo>
                  <a:pt x="2990973" y="3940736"/>
                </a:lnTo>
                <a:lnTo>
                  <a:pt x="2970929" y="3989425"/>
                </a:lnTo>
                <a:lnTo>
                  <a:pt x="2948827" y="4036284"/>
                </a:lnTo>
                <a:lnTo>
                  <a:pt x="2924759" y="4081221"/>
                </a:lnTo>
                <a:lnTo>
                  <a:pt x="2898816" y="4124144"/>
                </a:lnTo>
                <a:lnTo>
                  <a:pt x="2871089" y="4164962"/>
                </a:lnTo>
                <a:lnTo>
                  <a:pt x="2841670" y="4203583"/>
                </a:lnTo>
                <a:lnTo>
                  <a:pt x="2810652" y="4239915"/>
                </a:lnTo>
                <a:lnTo>
                  <a:pt x="2778124" y="4273867"/>
                </a:lnTo>
                <a:lnTo>
                  <a:pt x="2744180" y="4305347"/>
                </a:lnTo>
                <a:lnTo>
                  <a:pt x="2708911" y="4334264"/>
                </a:lnTo>
                <a:lnTo>
                  <a:pt x="2672408" y="4360526"/>
                </a:lnTo>
                <a:lnTo>
                  <a:pt x="2634762" y="4384041"/>
                </a:lnTo>
                <a:lnTo>
                  <a:pt x="2596067" y="4404718"/>
                </a:lnTo>
                <a:lnTo>
                  <a:pt x="2556412" y="4422466"/>
                </a:lnTo>
                <a:lnTo>
                  <a:pt x="2515890" y="4437192"/>
                </a:lnTo>
                <a:lnTo>
                  <a:pt x="2474592" y="4448804"/>
                </a:lnTo>
                <a:lnTo>
                  <a:pt x="2432610" y="4457213"/>
                </a:lnTo>
                <a:lnTo>
                  <a:pt x="2390035" y="4462325"/>
                </a:lnTo>
                <a:lnTo>
                  <a:pt x="2346959" y="4464050"/>
                </a:lnTo>
                <a:lnTo>
                  <a:pt x="2302612" y="4462102"/>
                </a:lnTo>
                <a:lnTo>
                  <a:pt x="2258702" y="4456330"/>
                </a:lnTo>
                <a:lnTo>
                  <a:pt x="2215339" y="4446838"/>
                </a:lnTo>
                <a:lnTo>
                  <a:pt x="2172632" y="4433728"/>
                </a:lnTo>
                <a:lnTo>
                  <a:pt x="2130692" y="4417107"/>
                </a:lnTo>
                <a:lnTo>
                  <a:pt x="2089628" y="4397077"/>
                </a:lnTo>
                <a:lnTo>
                  <a:pt x="2049550" y="4373743"/>
                </a:lnTo>
                <a:lnTo>
                  <a:pt x="2010568" y="4347210"/>
                </a:lnTo>
                <a:lnTo>
                  <a:pt x="1972792" y="4317580"/>
                </a:lnTo>
                <a:lnTo>
                  <a:pt x="1936330" y="4284960"/>
                </a:lnTo>
                <a:lnTo>
                  <a:pt x="1901294" y="4249452"/>
                </a:lnTo>
                <a:lnTo>
                  <a:pt x="1867792" y="4211161"/>
                </a:lnTo>
                <a:lnTo>
                  <a:pt x="1835935" y="4170191"/>
                </a:lnTo>
                <a:lnTo>
                  <a:pt x="1805833" y="4126646"/>
                </a:lnTo>
                <a:lnTo>
                  <a:pt x="1777594" y="4080631"/>
                </a:lnTo>
                <a:lnTo>
                  <a:pt x="1751329" y="4032250"/>
                </a:lnTo>
                <a:lnTo>
                  <a:pt x="1723534" y="4056766"/>
                </a:lnTo>
                <a:lnTo>
                  <a:pt x="1701582" y="4079475"/>
                </a:lnTo>
                <a:lnTo>
                  <a:pt x="1683325" y="4100314"/>
                </a:lnTo>
                <a:lnTo>
                  <a:pt x="1666616" y="4119221"/>
                </a:lnTo>
                <a:lnTo>
                  <a:pt x="1629251" y="4150994"/>
                </a:lnTo>
                <a:lnTo>
                  <a:pt x="1572307" y="4174301"/>
                </a:lnTo>
                <a:lnTo>
                  <a:pt x="1531123" y="4182625"/>
                </a:lnTo>
                <a:lnTo>
                  <a:pt x="1478603" y="4188648"/>
                </a:lnTo>
                <a:lnTo>
                  <a:pt x="1412597" y="4192306"/>
                </a:lnTo>
                <a:lnTo>
                  <a:pt x="1330959" y="4193540"/>
                </a:lnTo>
                <a:lnTo>
                  <a:pt x="1286758" y="4191987"/>
                </a:lnTo>
                <a:lnTo>
                  <a:pt x="1242979" y="4187369"/>
                </a:lnTo>
                <a:lnTo>
                  <a:pt x="1199703" y="4179742"/>
                </a:lnTo>
                <a:lnTo>
                  <a:pt x="1157010" y="4169166"/>
                </a:lnTo>
                <a:lnTo>
                  <a:pt x="1114980" y="4155697"/>
                </a:lnTo>
                <a:lnTo>
                  <a:pt x="1073693" y="4139396"/>
                </a:lnTo>
                <a:lnTo>
                  <a:pt x="1033229" y="4120318"/>
                </a:lnTo>
                <a:lnTo>
                  <a:pt x="993668" y="4098523"/>
                </a:lnTo>
                <a:lnTo>
                  <a:pt x="955090" y="4074069"/>
                </a:lnTo>
                <a:lnTo>
                  <a:pt x="917574" y="4047013"/>
                </a:lnTo>
                <a:lnTo>
                  <a:pt x="881202" y="4017414"/>
                </a:lnTo>
                <a:lnTo>
                  <a:pt x="846053" y="3985331"/>
                </a:lnTo>
                <a:lnTo>
                  <a:pt x="812207" y="3950820"/>
                </a:lnTo>
                <a:lnTo>
                  <a:pt x="779744" y="3913940"/>
                </a:lnTo>
                <a:lnTo>
                  <a:pt x="748744" y="3874750"/>
                </a:lnTo>
                <a:lnTo>
                  <a:pt x="719287" y="3833307"/>
                </a:lnTo>
                <a:lnTo>
                  <a:pt x="691453" y="3789669"/>
                </a:lnTo>
                <a:lnTo>
                  <a:pt x="665322" y="3743895"/>
                </a:lnTo>
                <a:lnTo>
                  <a:pt x="640974" y="3696042"/>
                </a:lnTo>
                <a:lnTo>
                  <a:pt x="618489" y="3646170"/>
                </a:lnTo>
                <a:lnTo>
                  <a:pt x="568503" y="3642916"/>
                </a:lnTo>
                <a:lnTo>
                  <a:pt x="521036" y="3635918"/>
                </a:lnTo>
                <a:lnTo>
                  <a:pt x="476093" y="3625315"/>
                </a:lnTo>
                <a:lnTo>
                  <a:pt x="433679" y="3611250"/>
                </a:lnTo>
                <a:lnTo>
                  <a:pt x="393799" y="3593861"/>
                </a:lnTo>
                <a:lnTo>
                  <a:pt x="356457" y="3573292"/>
                </a:lnTo>
                <a:lnTo>
                  <a:pt x="321658" y="3549682"/>
                </a:lnTo>
                <a:lnTo>
                  <a:pt x="289407" y="3523173"/>
                </a:lnTo>
                <a:lnTo>
                  <a:pt x="259709" y="3493905"/>
                </a:lnTo>
                <a:lnTo>
                  <a:pt x="232568" y="3462020"/>
                </a:lnTo>
                <a:lnTo>
                  <a:pt x="207990" y="3427658"/>
                </a:lnTo>
                <a:lnTo>
                  <a:pt x="185978" y="3390960"/>
                </a:lnTo>
                <a:lnTo>
                  <a:pt x="166539" y="3352069"/>
                </a:lnTo>
                <a:lnTo>
                  <a:pt x="149675" y="3311123"/>
                </a:lnTo>
                <a:lnTo>
                  <a:pt x="135393" y="3268265"/>
                </a:lnTo>
                <a:lnTo>
                  <a:pt x="123697" y="3223635"/>
                </a:lnTo>
                <a:lnTo>
                  <a:pt x="114592" y="3177375"/>
                </a:lnTo>
                <a:lnTo>
                  <a:pt x="108083" y="3129625"/>
                </a:lnTo>
                <a:lnTo>
                  <a:pt x="104174" y="3080526"/>
                </a:lnTo>
                <a:lnTo>
                  <a:pt x="102869" y="3030220"/>
                </a:lnTo>
                <a:lnTo>
                  <a:pt x="104505" y="2978303"/>
                </a:lnTo>
                <a:lnTo>
                  <a:pt x="109371" y="2927588"/>
                </a:lnTo>
                <a:lnTo>
                  <a:pt x="117404" y="2878149"/>
                </a:lnTo>
                <a:lnTo>
                  <a:pt x="128541" y="2830058"/>
                </a:lnTo>
                <a:lnTo>
                  <a:pt x="142720" y="2783388"/>
                </a:lnTo>
                <a:lnTo>
                  <a:pt x="159878" y="2738214"/>
                </a:lnTo>
                <a:lnTo>
                  <a:pt x="179953" y="2694607"/>
                </a:lnTo>
                <a:lnTo>
                  <a:pt x="202881" y="2652641"/>
                </a:lnTo>
                <a:lnTo>
                  <a:pt x="228600" y="2612390"/>
                </a:lnTo>
                <a:lnTo>
                  <a:pt x="193154" y="2585628"/>
                </a:lnTo>
                <a:lnTo>
                  <a:pt x="160513" y="2555034"/>
                </a:lnTo>
                <a:lnTo>
                  <a:pt x="130730" y="2520850"/>
                </a:lnTo>
                <a:lnTo>
                  <a:pt x="103857" y="2483320"/>
                </a:lnTo>
                <a:lnTo>
                  <a:pt x="79948" y="2442685"/>
                </a:lnTo>
                <a:lnTo>
                  <a:pt x="59054" y="2399188"/>
                </a:lnTo>
                <a:lnTo>
                  <a:pt x="41230" y="2353072"/>
                </a:lnTo>
                <a:lnTo>
                  <a:pt x="26528" y="2304579"/>
                </a:lnTo>
                <a:lnTo>
                  <a:pt x="15001" y="2253952"/>
                </a:lnTo>
                <a:lnTo>
                  <a:pt x="6702" y="2201433"/>
                </a:lnTo>
                <a:lnTo>
                  <a:pt x="1684" y="2147264"/>
                </a:lnTo>
                <a:lnTo>
                  <a:pt x="0" y="2091689"/>
                </a:lnTo>
                <a:lnTo>
                  <a:pt x="1833" y="2036499"/>
                </a:lnTo>
                <a:lnTo>
                  <a:pt x="7230" y="1982674"/>
                </a:lnTo>
                <a:lnTo>
                  <a:pt x="16038" y="1930423"/>
                </a:lnTo>
                <a:lnTo>
                  <a:pt x="28103" y="1879950"/>
                </a:lnTo>
                <a:lnTo>
                  <a:pt x="43272" y="1831462"/>
                </a:lnTo>
                <a:lnTo>
                  <a:pt x="61391" y="1785166"/>
                </a:lnTo>
                <a:lnTo>
                  <a:pt x="82306" y="1741268"/>
                </a:lnTo>
                <a:lnTo>
                  <a:pt x="105864" y="1699974"/>
                </a:lnTo>
                <a:lnTo>
                  <a:pt x="131911" y="1661491"/>
                </a:lnTo>
                <a:lnTo>
                  <a:pt x="160294" y="1626024"/>
                </a:lnTo>
                <a:lnTo>
                  <a:pt x="190859" y="1593780"/>
                </a:lnTo>
                <a:lnTo>
                  <a:pt x="223453" y="1564965"/>
                </a:lnTo>
                <a:lnTo>
                  <a:pt x="257922" y="1539786"/>
                </a:lnTo>
                <a:lnTo>
                  <a:pt x="294113" y="1518448"/>
                </a:lnTo>
                <a:lnTo>
                  <a:pt x="331872" y="1501159"/>
                </a:lnTo>
                <a:lnTo>
                  <a:pt x="371045" y="1488124"/>
                </a:lnTo>
                <a:lnTo>
                  <a:pt x="411479" y="14795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46650" y="1955800"/>
            <a:ext cx="34290" cy="157480"/>
          </a:xfrm>
          <a:custGeom>
            <a:avLst/>
            <a:gdLst/>
            <a:ahLst/>
            <a:cxnLst/>
            <a:rect l="l" t="t" r="r" b="b"/>
            <a:pathLst>
              <a:path w="34289" h="157480">
                <a:moveTo>
                  <a:pt x="0" y="0"/>
                </a:moveTo>
                <a:lnTo>
                  <a:pt x="5536" y="39786"/>
                </a:lnTo>
                <a:lnTo>
                  <a:pt x="14763" y="80168"/>
                </a:lnTo>
                <a:lnTo>
                  <a:pt x="25181" y="119836"/>
                </a:lnTo>
                <a:lnTo>
                  <a:pt x="34289" y="15747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22340" y="1013460"/>
            <a:ext cx="148590" cy="147320"/>
          </a:xfrm>
          <a:custGeom>
            <a:avLst/>
            <a:gdLst/>
            <a:ahLst/>
            <a:cxnLst/>
            <a:rect l="l" t="t" r="r" b="b"/>
            <a:pathLst>
              <a:path w="148589" h="147319">
                <a:moveTo>
                  <a:pt x="0" y="0"/>
                </a:moveTo>
                <a:lnTo>
                  <a:pt x="38576" y="31948"/>
                </a:lnTo>
                <a:lnTo>
                  <a:pt x="78105" y="67945"/>
                </a:lnTo>
                <a:lnTo>
                  <a:pt x="115728" y="106799"/>
                </a:lnTo>
                <a:lnTo>
                  <a:pt x="148589" y="1473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888480" y="828039"/>
            <a:ext cx="38100" cy="143510"/>
          </a:xfrm>
          <a:custGeom>
            <a:avLst/>
            <a:gdLst/>
            <a:ahLst/>
            <a:cxnLst/>
            <a:rect l="l" t="t" r="r" b="b"/>
            <a:pathLst>
              <a:path w="38100" h="143509">
                <a:moveTo>
                  <a:pt x="38100" y="0"/>
                </a:moveTo>
                <a:lnTo>
                  <a:pt x="26610" y="33853"/>
                </a:lnTo>
                <a:lnTo>
                  <a:pt x="16668" y="69850"/>
                </a:lnTo>
                <a:lnTo>
                  <a:pt x="7917" y="106799"/>
                </a:lnTo>
                <a:lnTo>
                  <a:pt x="0" y="14351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37780" y="716280"/>
            <a:ext cx="69850" cy="175260"/>
          </a:xfrm>
          <a:custGeom>
            <a:avLst/>
            <a:gdLst/>
            <a:ahLst/>
            <a:cxnLst/>
            <a:rect l="l" t="t" r="r" b="b"/>
            <a:pathLst>
              <a:path w="69850" h="175259">
                <a:moveTo>
                  <a:pt x="69850" y="0"/>
                </a:moveTo>
                <a:lnTo>
                  <a:pt x="48398" y="39885"/>
                </a:lnTo>
                <a:lnTo>
                  <a:pt x="30638" y="83820"/>
                </a:lnTo>
                <a:lnTo>
                  <a:pt x="15021" y="129659"/>
                </a:lnTo>
                <a:lnTo>
                  <a:pt x="0" y="17526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613140" y="1036319"/>
            <a:ext cx="18415" cy="138430"/>
          </a:xfrm>
          <a:custGeom>
            <a:avLst/>
            <a:gdLst/>
            <a:ahLst/>
            <a:cxnLst/>
            <a:rect l="l" t="t" r="r" b="b"/>
            <a:pathLst>
              <a:path w="18415" h="138430">
                <a:moveTo>
                  <a:pt x="0" y="0"/>
                </a:moveTo>
                <a:lnTo>
                  <a:pt x="5437" y="34488"/>
                </a:lnTo>
                <a:lnTo>
                  <a:pt x="13017" y="75882"/>
                </a:lnTo>
                <a:lnTo>
                  <a:pt x="18216" y="113942"/>
                </a:lnTo>
                <a:lnTo>
                  <a:pt x="16509" y="13842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825230" y="2058670"/>
            <a:ext cx="153670" cy="275590"/>
          </a:xfrm>
          <a:custGeom>
            <a:avLst/>
            <a:gdLst/>
            <a:ahLst/>
            <a:cxnLst/>
            <a:rect l="l" t="t" r="r" b="b"/>
            <a:pathLst>
              <a:path w="153670" h="275589">
                <a:moveTo>
                  <a:pt x="153670" y="0"/>
                </a:moveTo>
                <a:lnTo>
                  <a:pt x="134702" y="51723"/>
                </a:lnTo>
                <a:lnTo>
                  <a:pt x="113265" y="101364"/>
                </a:lnTo>
                <a:lnTo>
                  <a:pt x="89217" y="148748"/>
                </a:lnTo>
                <a:lnTo>
                  <a:pt x="62418" y="193698"/>
                </a:lnTo>
                <a:lnTo>
                  <a:pt x="32726" y="236037"/>
                </a:lnTo>
                <a:lnTo>
                  <a:pt x="0" y="27558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162290" y="2842260"/>
            <a:ext cx="356235" cy="736600"/>
          </a:xfrm>
          <a:custGeom>
            <a:avLst/>
            <a:gdLst/>
            <a:ahLst/>
            <a:cxnLst/>
            <a:rect l="l" t="t" r="r" b="b"/>
            <a:pathLst>
              <a:path w="356234" h="736600">
                <a:moveTo>
                  <a:pt x="354329" y="736600"/>
                </a:moveTo>
                <a:lnTo>
                  <a:pt x="356012" y="706465"/>
                </a:lnTo>
                <a:lnTo>
                  <a:pt x="355516" y="672288"/>
                </a:lnTo>
                <a:lnTo>
                  <a:pt x="352777" y="634588"/>
                </a:lnTo>
                <a:lnTo>
                  <a:pt x="347734" y="593886"/>
                </a:lnTo>
                <a:lnTo>
                  <a:pt x="340323" y="550701"/>
                </a:lnTo>
                <a:lnTo>
                  <a:pt x="330482" y="505554"/>
                </a:lnTo>
                <a:lnTo>
                  <a:pt x="318148" y="458964"/>
                </a:lnTo>
                <a:lnTo>
                  <a:pt x="303258" y="411452"/>
                </a:lnTo>
                <a:lnTo>
                  <a:pt x="285749" y="363537"/>
                </a:lnTo>
                <a:lnTo>
                  <a:pt x="265560" y="315740"/>
                </a:lnTo>
                <a:lnTo>
                  <a:pt x="242627" y="268581"/>
                </a:lnTo>
                <a:lnTo>
                  <a:pt x="216887" y="222579"/>
                </a:lnTo>
                <a:lnTo>
                  <a:pt x="188278" y="178255"/>
                </a:lnTo>
                <a:lnTo>
                  <a:pt x="156737" y="136128"/>
                </a:lnTo>
                <a:lnTo>
                  <a:pt x="122202" y="96719"/>
                </a:lnTo>
                <a:lnTo>
                  <a:pt x="84609" y="60548"/>
                </a:lnTo>
                <a:lnTo>
                  <a:pt x="43896" y="28135"/>
                </a:ln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3009" y="4064000"/>
            <a:ext cx="27940" cy="196850"/>
          </a:xfrm>
          <a:custGeom>
            <a:avLst/>
            <a:gdLst/>
            <a:ahLst/>
            <a:cxnLst/>
            <a:rect l="l" t="t" r="r" b="b"/>
            <a:pathLst>
              <a:path w="27940" h="196850">
                <a:moveTo>
                  <a:pt x="0" y="196850"/>
                </a:moveTo>
                <a:lnTo>
                  <a:pt x="11330" y="146446"/>
                </a:lnTo>
                <a:lnTo>
                  <a:pt x="19208" y="97472"/>
                </a:lnTo>
                <a:lnTo>
                  <a:pt x="24467" y="48974"/>
                </a:lnTo>
                <a:lnTo>
                  <a:pt x="2794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211570" y="4328159"/>
            <a:ext cx="77470" cy="180340"/>
          </a:xfrm>
          <a:custGeom>
            <a:avLst/>
            <a:gdLst/>
            <a:ahLst/>
            <a:cxnLst/>
            <a:rect l="l" t="t" r="r" b="b"/>
            <a:pathLst>
              <a:path w="77470" h="180339">
                <a:moveTo>
                  <a:pt x="77469" y="180339"/>
                </a:moveTo>
                <a:lnTo>
                  <a:pt x="53935" y="138767"/>
                </a:lnTo>
                <a:lnTo>
                  <a:pt x="33972" y="94456"/>
                </a:lnTo>
                <a:lnTo>
                  <a:pt x="16390" y="48002"/>
                </a:ln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153659" y="4083050"/>
            <a:ext cx="119380" cy="39370"/>
          </a:xfrm>
          <a:custGeom>
            <a:avLst/>
            <a:gdLst/>
            <a:ahLst/>
            <a:cxnLst/>
            <a:rect l="l" t="t" r="r" b="b"/>
            <a:pathLst>
              <a:path w="119379" h="39370">
                <a:moveTo>
                  <a:pt x="0" y="39369"/>
                </a:moveTo>
                <a:lnTo>
                  <a:pt x="30440" y="32146"/>
                </a:lnTo>
                <a:lnTo>
                  <a:pt x="60642" y="23494"/>
                </a:lnTo>
                <a:lnTo>
                  <a:pt x="90368" y="12938"/>
                </a:lnTo>
                <a:lnTo>
                  <a:pt x="119379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763770" y="3088639"/>
            <a:ext cx="267970" cy="86995"/>
          </a:xfrm>
          <a:custGeom>
            <a:avLst/>
            <a:gdLst/>
            <a:ahLst/>
            <a:cxnLst/>
            <a:rect l="l" t="t" r="r" b="b"/>
            <a:pathLst>
              <a:path w="267970" h="86994">
                <a:moveTo>
                  <a:pt x="0" y="0"/>
                </a:moveTo>
                <a:lnTo>
                  <a:pt x="35989" y="25958"/>
                </a:lnTo>
                <a:lnTo>
                  <a:pt x="74553" y="49341"/>
                </a:lnTo>
                <a:lnTo>
                  <a:pt x="116363" y="68421"/>
                </a:lnTo>
                <a:lnTo>
                  <a:pt x="162089" y="81468"/>
                </a:lnTo>
                <a:lnTo>
                  <a:pt x="212401" y="86753"/>
                </a:lnTo>
                <a:lnTo>
                  <a:pt x="267969" y="825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992879" y="1332230"/>
            <a:ext cx="768350" cy="744220"/>
          </a:xfrm>
          <a:custGeom>
            <a:avLst/>
            <a:gdLst/>
            <a:ahLst/>
            <a:cxnLst/>
            <a:rect l="l" t="t" r="r" b="b"/>
            <a:pathLst>
              <a:path w="768350" h="744219">
                <a:moveTo>
                  <a:pt x="383540" y="0"/>
                </a:moveTo>
                <a:lnTo>
                  <a:pt x="334378" y="2812"/>
                </a:lnTo>
                <a:lnTo>
                  <a:pt x="287335" y="11045"/>
                </a:lnTo>
                <a:lnTo>
                  <a:pt x="242727" y="24394"/>
                </a:lnTo>
                <a:lnTo>
                  <a:pt x="200870" y="42554"/>
                </a:lnTo>
                <a:lnTo>
                  <a:pt x="162079" y="65219"/>
                </a:lnTo>
                <a:lnTo>
                  <a:pt x="126669" y="92085"/>
                </a:lnTo>
                <a:lnTo>
                  <a:pt x="94956" y="122845"/>
                </a:lnTo>
                <a:lnTo>
                  <a:pt x="67257" y="157195"/>
                </a:lnTo>
                <a:lnTo>
                  <a:pt x="43886" y="194830"/>
                </a:lnTo>
                <a:lnTo>
                  <a:pt x="25159" y="235444"/>
                </a:lnTo>
                <a:lnTo>
                  <a:pt x="11392" y="278732"/>
                </a:lnTo>
                <a:lnTo>
                  <a:pt x="2900" y="324389"/>
                </a:lnTo>
                <a:lnTo>
                  <a:pt x="0" y="372110"/>
                </a:lnTo>
                <a:lnTo>
                  <a:pt x="2900" y="419830"/>
                </a:lnTo>
                <a:lnTo>
                  <a:pt x="11392" y="465487"/>
                </a:lnTo>
                <a:lnTo>
                  <a:pt x="25159" y="508775"/>
                </a:lnTo>
                <a:lnTo>
                  <a:pt x="43886" y="549389"/>
                </a:lnTo>
                <a:lnTo>
                  <a:pt x="67257" y="587024"/>
                </a:lnTo>
                <a:lnTo>
                  <a:pt x="94956" y="621374"/>
                </a:lnTo>
                <a:lnTo>
                  <a:pt x="126669" y="652134"/>
                </a:lnTo>
                <a:lnTo>
                  <a:pt x="162079" y="679000"/>
                </a:lnTo>
                <a:lnTo>
                  <a:pt x="200870" y="701665"/>
                </a:lnTo>
                <a:lnTo>
                  <a:pt x="242727" y="719825"/>
                </a:lnTo>
                <a:lnTo>
                  <a:pt x="287335" y="733174"/>
                </a:lnTo>
                <a:lnTo>
                  <a:pt x="334378" y="741407"/>
                </a:lnTo>
                <a:lnTo>
                  <a:pt x="383540" y="744220"/>
                </a:lnTo>
                <a:lnTo>
                  <a:pt x="432972" y="741407"/>
                </a:lnTo>
                <a:lnTo>
                  <a:pt x="480244" y="733174"/>
                </a:lnTo>
                <a:lnTo>
                  <a:pt x="525044" y="719825"/>
                </a:lnTo>
                <a:lnTo>
                  <a:pt x="567058" y="701665"/>
                </a:lnTo>
                <a:lnTo>
                  <a:pt x="605974" y="679000"/>
                </a:lnTo>
                <a:lnTo>
                  <a:pt x="641482" y="652134"/>
                </a:lnTo>
                <a:lnTo>
                  <a:pt x="673268" y="621374"/>
                </a:lnTo>
                <a:lnTo>
                  <a:pt x="701020" y="587024"/>
                </a:lnTo>
                <a:lnTo>
                  <a:pt x="724426" y="549389"/>
                </a:lnTo>
                <a:lnTo>
                  <a:pt x="743174" y="508775"/>
                </a:lnTo>
                <a:lnTo>
                  <a:pt x="756952" y="465487"/>
                </a:lnTo>
                <a:lnTo>
                  <a:pt x="765448" y="419830"/>
                </a:lnTo>
                <a:lnTo>
                  <a:pt x="768350" y="372110"/>
                </a:lnTo>
                <a:lnTo>
                  <a:pt x="765448" y="324389"/>
                </a:lnTo>
                <a:lnTo>
                  <a:pt x="756952" y="278732"/>
                </a:lnTo>
                <a:lnTo>
                  <a:pt x="743174" y="235444"/>
                </a:lnTo>
                <a:lnTo>
                  <a:pt x="724426" y="194830"/>
                </a:lnTo>
                <a:lnTo>
                  <a:pt x="701020" y="157195"/>
                </a:lnTo>
                <a:lnTo>
                  <a:pt x="673268" y="122845"/>
                </a:lnTo>
                <a:lnTo>
                  <a:pt x="641482" y="92085"/>
                </a:lnTo>
                <a:lnTo>
                  <a:pt x="605974" y="65219"/>
                </a:lnTo>
                <a:lnTo>
                  <a:pt x="567058" y="42554"/>
                </a:lnTo>
                <a:lnTo>
                  <a:pt x="525044" y="24394"/>
                </a:lnTo>
                <a:lnTo>
                  <a:pt x="480244" y="11045"/>
                </a:lnTo>
                <a:lnTo>
                  <a:pt x="432972" y="2812"/>
                </a:lnTo>
                <a:lnTo>
                  <a:pt x="383540" y="0"/>
                </a:lnTo>
                <a:close/>
              </a:path>
            </a:pathLst>
          </a:custGeom>
          <a:solidFill>
            <a:srgbClr val="FFB2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992879" y="1332230"/>
            <a:ext cx="768350" cy="744220"/>
          </a:xfrm>
          <a:custGeom>
            <a:avLst/>
            <a:gdLst/>
            <a:ahLst/>
            <a:cxnLst/>
            <a:rect l="l" t="t" r="r" b="b"/>
            <a:pathLst>
              <a:path w="768350" h="744219">
                <a:moveTo>
                  <a:pt x="383540" y="0"/>
                </a:moveTo>
                <a:lnTo>
                  <a:pt x="432972" y="2812"/>
                </a:lnTo>
                <a:lnTo>
                  <a:pt x="480244" y="11045"/>
                </a:lnTo>
                <a:lnTo>
                  <a:pt x="525044" y="24394"/>
                </a:lnTo>
                <a:lnTo>
                  <a:pt x="567058" y="42554"/>
                </a:lnTo>
                <a:lnTo>
                  <a:pt x="605974" y="65219"/>
                </a:lnTo>
                <a:lnTo>
                  <a:pt x="641482" y="92085"/>
                </a:lnTo>
                <a:lnTo>
                  <a:pt x="673268" y="122845"/>
                </a:lnTo>
                <a:lnTo>
                  <a:pt x="701020" y="157195"/>
                </a:lnTo>
                <a:lnTo>
                  <a:pt x="724426" y="194830"/>
                </a:lnTo>
                <a:lnTo>
                  <a:pt x="743174" y="235444"/>
                </a:lnTo>
                <a:lnTo>
                  <a:pt x="756952" y="278732"/>
                </a:lnTo>
                <a:lnTo>
                  <a:pt x="765448" y="324389"/>
                </a:lnTo>
                <a:lnTo>
                  <a:pt x="768350" y="372110"/>
                </a:lnTo>
                <a:lnTo>
                  <a:pt x="765448" y="419830"/>
                </a:lnTo>
                <a:lnTo>
                  <a:pt x="756952" y="465487"/>
                </a:lnTo>
                <a:lnTo>
                  <a:pt x="743174" y="508775"/>
                </a:lnTo>
                <a:lnTo>
                  <a:pt x="724426" y="549389"/>
                </a:lnTo>
                <a:lnTo>
                  <a:pt x="701020" y="587024"/>
                </a:lnTo>
                <a:lnTo>
                  <a:pt x="673268" y="621374"/>
                </a:lnTo>
                <a:lnTo>
                  <a:pt x="641482" y="652134"/>
                </a:lnTo>
                <a:lnTo>
                  <a:pt x="605974" y="679000"/>
                </a:lnTo>
                <a:lnTo>
                  <a:pt x="567058" y="701665"/>
                </a:lnTo>
                <a:lnTo>
                  <a:pt x="525044" y="719825"/>
                </a:lnTo>
                <a:lnTo>
                  <a:pt x="480244" y="733174"/>
                </a:lnTo>
                <a:lnTo>
                  <a:pt x="432972" y="741407"/>
                </a:lnTo>
                <a:lnTo>
                  <a:pt x="383540" y="744220"/>
                </a:lnTo>
                <a:lnTo>
                  <a:pt x="334378" y="741407"/>
                </a:lnTo>
                <a:lnTo>
                  <a:pt x="287335" y="733174"/>
                </a:lnTo>
                <a:lnTo>
                  <a:pt x="242727" y="719825"/>
                </a:lnTo>
                <a:lnTo>
                  <a:pt x="200870" y="701665"/>
                </a:lnTo>
                <a:lnTo>
                  <a:pt x="162079" y="679000"/>
                </a:lnTo>
                <a:lnTo>
                  <a:pt x="126669" y="652134"/>
                </a:lnTo>
                <a:lnTo>
                  <a:pt x="94956" y="621374"/>
                </a:lnTo>
                <a:lnTo>
                  <a:pt x="67257" y="587024"/>
                </a:lnTo>
                <a:lnTo>
                  <a:pt x="43886" y="549389"/>
                </a:lnTo>
                <a:lnTo>
                  <a:pt x="25159" y="508775"/>
                </a:lnTo>
                <a:lnTo>
                  <a:pt x="11392" y="465487"/>
                </a:lnTo>
                <a:lnTo>
                  <a:pt x="2900" y="419830"/>
                </a:lnTo>
                <a:lnTo>
                  <a:pt x="0" y="372110"/>
                </a:lnTo>
                <a:lnTo>
                  <a:pt x="2900" y="324389"/>
                </a:lnTo>
                <a:lnTo>
                  <a:pt x="11392" y="278732"/>
                </a:lnTo>
                <a:lnTo>
                  <a:pt x="25159" y="235444"/>
                </a:lnTo>
                <a:lnTo>
                  <a:pt x="43886" y="194830"/>
                </a:lnTo>
                <a:lnTo>
                  <a:pt x="67257" y="157195"/>
                </a:lnTo>
                <a:lnTo>
                  <a:pt x="94956" y="122845"/>
                </a:lnTo>
                <a:lnTo>
                  <a:pt x="126669" y="92085"/>
                </a:lnTo>
                <a:lnTo>
                  <a:pt x="162079" y="65219"/>
                </a:lnTo>
                <a:lnTo>
                  <a:pt x="200870" y="42554"/>
                </a:lnTo>
                <a:lnTo>
                  <a:pt x="242727" y="24394"/>
                </a:lnTo>
                <a:lnTo>
                  <a:pt x="287335" y="11045"/>
                </a:lnTo>
                <a:lnTo>
                  <a:pt x="334378" y="2812"/>
                </a:lnTo>
                <a:lnTo>
                  <a:pt x="38354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427729" y="1174750"/>
            <a:ext cx="511809" cy="495300"/>
          </a:xfrm>
          <a:custGeom>
            <a:avLst/>
            <a:gdLst/>
            <a:ahLst/>
            <a:cxnLst/>
            <a:rect l="l" t="t" r="r" b="b"/>
            <a:pathLst>
              <a:path w="511810" h="495300">
                <a:moveTo>
                  <a:pt x="256540" y="0"/>
                </a:moveTo>
                <a:lnTo>
                  <a:pt x="209276" y="3851"/>
                </a:lnTo>
                <a:lnTo>
                  <a:pt x="165263" y="15010"/>
                </a:lnTo>
                <a:lnTo>
                  <a:pt x="125118" y="32878"/>
                </a:lnTo>
                <a:lnTo>
                  <a:pt x="89457" y="56862"/>
                </a:lnTo>
                <a:lnTo>
                  <a:pt x="58897" y="86365"/>
                </a:lnTo>
                <a:lnTo>
                  <a:pt x="34054" y="120791"/>
                </a:lnTo>
                <a:lnTo>
                  <a:pt x="15546" y="159544"/>
                </a:lnTo>
                <a:lnTo>
                  <a:pt x="3989" y="202029"/>
                </a:lnTo>
                <a:lnTo>
                  <a:pt x="0" y="247650"/>
                </a:lnTo>
                <a:lnTo>
                  <a:pt x="3989" y="293270"/>
                </a:lnTo>
                <a:lnTo>
                  <a:pt x="15546" y="335755"/>
                </a:lnTo>
                <a:lnTo>
                  <a:pt x="34054" y="374508"/>
                </a:lnTo>
                <a:lnTo>
                  <a:pt x="58897" y="408934"/>
                </a:lnTo>
                <a:lnTo>
                  <a:pt x="89457" y="438437"/>
                </a:lnTo>
                <a:lnTo>
                  <a:pt x="125118" y="462421"/>
                </a:lnTo>
                <a:lnTo>
                  <a:pt x="165263" y="480289"/>
                </a:lnTo>
                <a:lnTo>
                  <a:pt x="209276" y="491448"/>
                </a:lnTo>
                <a:lnTo>
                  <a:pt x="256540" y="495300"/>
                </a:lnTo>
                <a:lnTo>
                  <a:pt x="303425" y="491448"/>
                </a:lnTo>
                <a:lnTo>
                  <a:pt x="347143" y="480289"/>
                </a:lnTo>
                <a:lnTo>
                  <a:pt x="387067" y="462421"/>
                </a:lnTo>
                <a:lnTo>
                  <a:pt x="422570" y="438437"/>
                </a:lnTo>
                <a:lnTo>
                  <a:pt x="453024" y="408934"/>
                </a:lnTo>
                <a:lnTo>
                  <a:pt x="477802" y="374508"/>
                </a:lnTo>
                <a:lnTo>
                  <a:pt x="496277" y="335755"/>
                </a:lnTo>
                <a:lnTo>
                  <a:pt x="507822" y="293270"/>
                </a:lnTo>
                <a:lnTo>
                  <a:pt x="511810" y="247650"/>
                </a:lnTo>
                <a:lnTo>
                  <a:pt x="507822" y="202029"/>
                </a:lnTo>
                <a:lnTo>
                  <a:pt x="496277" y="159544"/>
                </a:lnTo>
                <a:lnTo>
                  <a:pt x="477802" y="120791"/>
                </a:lnTo>
                <a:lnTo>
                  <a:pt x="453024" y="86365"/>
                </a:lnTo>
                <a:lnTo>
                  <a:pt x="422570" y="56862"/>
                </a:lnTo>
                <a:lnTo>
                  <a:pt x="387067" y="32878"/>
                </a:lnTo>
                <a:lnTo>
                  <a:pt x="347143" y="15010"/>
                </a:lnTo>
                <a:lnTo>
                  <a:pt x="303425" y="3851"/>
                </a:lnTo>
                <a:lnTo>
                  <a:pt x="256540" y="0"/>
                </a:lnTo>
                <a:close/>
              </a:path>
            </a:pathLst>
          </a:custGeom>
          <a:solidFill>
            <a:srgbClr val="FFB2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427729" y="1174750"/>
            <a:ext cx="511809" cy="495300"/>
          </a:xfrm>
          <a:custGeom>
            <a:avLst/>
            <a:gdLst/>
            <a:ahLst/>
            <a:cxnLst/>
            <a:rect l="l" t="t" r="r" b="b"/>
            <a:pathLst>
              <a:path w="511810" h="495300">
                <a:moveTo>
                  <a:pt x="256540" y="0"/>
                </a:moveTo>
                <a:lnTo>
                  <a:pt x="303425" y="3851"/>
                </a:lnTo>
                <a:lnTo>
                  <a:pt x="347143" y="15010"/>
                </a:lnTo>
                <a:lnTo>
                  <a:pt x="387067" y="32878"/>
                </a:lnTo>
                <a:lnTo>
                  <a:pt x="422570" y="56862"/>
                </a:lnTo>
                <a:lnTo>
                  <a:pt x="453024" y="86365"/>
                </a:lnTo>
                <a:lnTo>
                  <a:pt x="477802" y="120791"/>
                </a:lnTo>
                <a:lnTo>
                  <a:pt x="496277" y="159544"/>
                </a:lnTo>
                <a:lnTo>
                  <a:pt x="507822" y="202029"/>
                </a:lnTo>
                <a:lnTo>
                  <a:pt x="511810" y="247650"/>
                </a:lnTo>
                <a:lnTo>
                  <a:pt x="507822" y="293270"/>
                </a:lnTo>
                <a:lnTo>
                  <a:pt x="496277" y="335755"/>
                </a:lnTo>
                <a:lnTo>
                  <a:pt x="477802" y="374508"/>
                </a:lnTo>
                <a:lnTo>
                  <a:pt x="453024" y="408934"/>
                </a:lnTo>
                <a:lnTo>
                  <a:pt x="422570" y="438437"/>
                </a:lnTo>
                <a:lnTo>
                  <a:pt x="387067" y="462421"/>
                </a:lnTo>
                <a:lnTo>
                  <a:pt x="347143" y="480289"/>
                </a:lnTo>
                <a:lnTo>
                  <a:pt x="303425" y="491448"/>
                </a:lnTo>
                <a:lnTo>
                  <a:pt x="256540" y="495300"/>
                </a:lnTo>
                <a:lnTo>
                  <a:pt x="209276" y="491448"/>
                </a:lnTo>
                <a:lnTo>
                  <a:pt x="165263" y="480289"/>
                </a:lnTo>
                <a:lnTo>
                  <a:pt x="125118" y="462421"/>
                </a:lnTo>
                <a:lnTo>
                  <a:pt x="89457" y="438437"/>
                </a:lnTo>
                <a:lnTo>
                  <a:pt x="58897" y="408934"/>
                </a:lnTo>
                <a:lnTo>
                  <a:pt x="34054" y="374508"/>
                </a:lnTo>
                <a:lnTo>
                  <a:pt x="15546" y="335755"/>
                </a:lnTo>
                <a:lnTo>
                  <a:pt x="3989" y="293270"/>
                </a:lnTo>
                <a:lnTo>
                  <a:pt x="0" y="247650"/>
                </a:lnTo>
                <a:lnTo>
                  <a:pt x="3989" y="202029"/>
                </a:lnTo>
                <a:lnTo>
                  <a:pt x="15546" y="159544"/>
                </a:lnTo>
                <a:lnTo>
                  <a:pt x="34054" y="120791"/>
                </a:lnTo>
                <a:lnTo>
                  <a:pt x="58897" y="86365"/>
                </a:lnTo>
                <a:lnTo>
                  <a:pt x="89457" y="56862"/>
                </a:lnTo>
                <a:lnTo>
                  <a:pt x="125118" y="32878"/>
                </a:lnTo>
                <a:lnTo>
                  <a:pt x="165263" y="15010"/>
                </a:lnTo>
                <a:lnTo>
                  <a:pt x="209276" y="3851"/>
                </a:lnTo>
                <a:lnTo>
                  <a:pt x="25654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20060" y="1068069"/>
            <a:ext cx="297180" cy="288290"/>
          </a:xfrm>
          <a:custGeom>
            <a:avLst/>
            <a:gdLst/>
            <a:ahLst/>
            <a:cxnLst/>
            <a:rect l="l" t="t" r="r" b="b"/>
            <a:pathLst>
              <a:path w="297179" h="288290">
                <a:moveTo>
                  <a:pt x="148589" y="0"/>
                </a:moveTo>
                <a:lnTo>
                  <a:pt x="100462" y="7132"/>
                </a:lnTo>
                <a:lnTo>
                  <a:pt x="59527" y="27188"/>
                </a:lnTo>
                <a:lnTo>
                  <a:pt x="27797" y="58155"/>
                </a:lnTo>
                <a:lnTo>
                  <a:pt x="7284" y="98023"/>
                </a:lnTo>
                <a:lnTo>
                  <a:pt x="0" y="144779"/>
                </a:lnTo>
                <a:lnTo>
                  <a:pt x="7284" y="190916"/>
                </a:lnTo>
                <a:lnTo>
                  <a:pt x="27797" y="230408"/>
                </a:lnTo>
                <a:lnTo>
                  <a:pt x="59527" y="261183"/>
                </a:lnTo>
                <a:lnTo>
                  <a:pt x="100462" y="281167"/>
                </a:lnTo>
                <a:lnTo>
                  <a:pt x="148589" y="288289"/>
                </a:lnTo>
                <a:lnTo>
                  <a:pt x="196717" y="281167"/>
                </a:lnTo>
                <a:lnTo>
                  <a:pt x="237652" y="261183"/>
                </a:lnTo>
                <a:lnTo>
                  <a:pt x="269382" y="230408"/>
                </a:lnTo>
                <a:lnTo>
                  <a:pt x="289895" y="190916"/>
                </a:lnTo>
                <a:lnTo>
                  <a:pt x="297179" y="144779"/>
                </a:lnTo>
                <a:lnTo>
                  <a:pt x="289895" y="98023"/>
                </a:lnTo>
                <a:lnTo>
                  <a:pt x="269382" y="58155"/>
                </a:lnTo>
                <a:lnTo>
                  <a:pt x="237652" y="27188"/>
                </a:lnTo>
                <a:lnTo>
                  <a:pt x="196717" y="7132"/>
                </a:lnTo>
                <a:lnTo>
                  <a:pt x="148589" y="0"/>
                </a:lnTo>
                <a:close/>
              </a:path>
            </a:pathLst>
          </a:custGeom>
          <a:solidFill>
            <a:srgbClr val="FFB2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020060" y="1068069"/>
            <a:ext cx="297180" cy="288290"/>
          </a:xfrm>
          <a:custGeom>
            <a:avLst/>
            <a:gdLst/>
            <a:ahLst/>
            <a:cxnLst/>
            <a:rect l="l" t="t" r="r" b="b"/>
            <a:pathLst>
              <a:path w="297179" h="288290">
                <a:moveTo>
                  <a:pt x="148589" y="0"/>
                </a:moveTo>
                <a:lnTo>
                  <a:pt x="196717" y="7132"/>
                </a:lnTo>
                <a:lnTo>
                  <a:pt x="237652" y="27188"/>
                </a:lnTo>
                <a:lnTo>
                  <a:pt x="269382" y="58155"/>
                </a:lnTo>
                <a:lnTo>
                  <a:pt x="289895" y="98023"/>
                </a:lnTo>
                <a:lnTo>
                  <a:pt x="297179" y="144779"/>
                </a:lnTo>
                <a:lnTo>
                  <a:pt x="289895" y="190916"/>
                </a:lnTo>
                <a:lnTo>
                  <a:pt x="269382" y="230408"/>
                </a:lnTo>
                <a:lnTo>
                  <a:pt x="237652" y="261183"/>
                </a:lnTo>
                <a:lnTo>
                  <a:pt x="196717" y="281167"/>
                </a:lnTo>
                <a:lnTo>
                  <a:pt x="148589" y="288289"/>
                </a:lnTo>
                <a:lnTo>
                  <a:pt x="100462" y="281167"/>
                </a:lnTo>
                <a:lnTo>
                  <a:pt x="59527" y="261183"/>
                </a:lnTo>
                <a:lnTo>
                  <a:pt x="27797" y="230408"/>
                </a:lnTo>
                <a:lnTo>
                  <a:pt x="7284" y="190916"/>
                </a:lnTo>
                <a:lnTo>
                  <a:pt x="0" y="144779"/>
                </a:lnTo>
                <a:lnTo>
                  <a:pt x="7284" y="98023"/>
                </a:lnTo>
                <a:lnTo>
                  <a:pt x="27797" y="58155"/>
                </a:lnTo>
                <a:lnTo>
                  <a:pt x="59527" y="27188"/>
                </a:lnTo>
                <a:lnTo>
                  <a:pt x="100462" y="7132"/>
                </a:lnTo>
                <a:lnTo>
                  <a:pt x="14858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148579" y="1268730"/>
            <a:ext cx="3384550" cy="2951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150870" y="5191759"/>
            <a:ext cx="47491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latin typeface="Times New Roman"/>
                <a:cs typeface="Times New Roman"/>
              </a:rPr>
              <a:t>The </a:t>
            </a:r>
            <a:r>
              <a:rPr dirty="0" sz="3600" spc="-5" b="1">
                <a:latin typeface="Times New Roman"/>
                <a:cs typeface="Times New Roman"/>
              </a:rPr>
              <a:t>Dianarella’s</a:t>
            </a:r>
            <a:r>
              <a:rPr dirty="0" sz="3600" spc="-50" b="1">
                <a:latin typeface="Times New Roman"/>
                <a:cs typeface="Times New Roman"/>
              </a:rPr>
              <a:t> </a:t>
            </a:r>
            <a:r>
              <a:rPr dirty="0" sz="3600" spc="-5" b="1">
                <a:latin typeface="Times New Roman"/>
                <a:cs typeface="Times New Roman"/>
              </a:rPr>
              <a:t>Future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12239"/>
            <a:ext cx="5003800" cy="4321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800" spc="-10"/>
              <a:t>Dianarella </a:t>
            </a:r>
            <a:r>
              <a:rPr dirty="0" sz="2800" spc="-5"/>
              <a:t>is </a:t>
            </a:r>
            <a:r>
              <a:rPr dirty="0" sz="2800"/>
              <a:t>a </a:t>
            </a:r>
            <a:r>
              <a:rPr dirty="0" sz="2800" spc="-5"/>
              <a:t>princess. She </a:t>
            </a:r>
            <a:r>
              <a:rPr dirty="0" sz="2800" spc="-10"/>
              <a:t>wants </a:t>
            </a:r>
            <a:r>
              <a:rPr dirty="0" sz="2800" spc="-5"/>
              <a:t>to know what  will happen to her in </a:t>
            </a:r>
            <a:r>
              <a:rPr dirty="0" sz="2800"/>
              <a:t>the </a:t>
            </a:r>
            <a:r>
              <a:rPr dirty="0" sz="2800" spc="-10"/>
              <a:t>future, </a:t>
            </a:r>
            <a:r>
              <a:rPr dirty="0" sz="2800" spc="-5"/>
              <a:t>so she goes to  </a:t>
            </a:r>
            <a:r>
              <a:rPr dirty="0" sz="2800" spc="-10"/>
              <a:t>visit </a:t>
            </a:r>
            <a:r>
              <a:rPr dirty="0" sz="2800"/>
              <a:t>a </a:t>
            </a:r>
            <a:r>
              <a:rPr dirty="0" sz="2800" spc="-5"/>
              <a:t>fortune</a:t>
            </a:r>
            <a:r>
              <a:rPr dirty="0" sz="2800" spc="-30"/>
              <a:t> </a:t>
            </a:r>
            <a:r>
              <a:rPr dirty="0" sz="2800" spc="-5"/>
              <a:t>teller.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486409" y="1323340"/>
            <a:ext cx="8502015" cy="527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896485" marR="243840">
              <a:lnSpc>
                <a:spcPct val="100000"/>
              </a:lnSpc>
              <a:spcBef>
                <a:spcPts val="100"/>
              </a:spcBef>
              <a:tabLst>
                <a:tab pos="6137910" algn="l"/>
                <a:tab pos="6935470" algn="l"/>
              </a:tabLst>
            </a:pPr>
            <a:r>
              <a:rPr dirty="0" sz="2400" spc="105">
                <a:solidFill>
                  <a:srgbClr val="005EE9"/>
                </a:solidFill>
                <a:latin typeface="Arial Black"/>
                <a:cs typeface="Arial Black"/>
              </a:rPr>
              <a:t>D:</a:t>
            </a:r>
            <a:r>
              <a:rPr dirty="0" sz="2400" spc="-590">
                <a:solidFill>
                  <a:srgbClr val="005EE9"/>
                </a:solidFill>
                <a:latin typeface="Arial Black"/>
                <a:cs typeface="Arial Black"/>
              </a:rPr>
              <a:t> </a:t>
            </a:r>
            <a:r>
              <a:rPr dirty="0" sz="2400" spc="130">
                <a:solidFill>
                  <a:srgbClr val="005EE9"/>
                </a:solidFill>
                <a:latin typeface="Arial Black"/>
                <a:cs typeface="Arial Black"/>
              </a:rPr>
              <a:t>Can	you	see </a:t>
            </a:r>
            <a:r>
              <a:rPr dirty="0" sz="2400" spc="105">
                <a:solidFill>
                  <a:srgbClr val="005EE9"/>
                </a:solidFill>
                <a:latin typeface="Arial Black"/>
                <a:cs typeface="Arial Black"/>
              </a:rPr>
              <a:t>my  </a:t>
            </a:r>
            <a:r>
              <a:rPr dirty="0" sz="2400" spc="170">
                <a:solidFill>
                  <a:srgbClr val="005EE9"/>
                </a:solidFill>
                <a:latin typeface="Arial Black"/>
                <a:cs typeface="Arial Black"/>
              </a:rPr>
              <a:t>future?</a:t>
            </a:r>
            <a:endParaRPr sz="2400">
              <a:latin typeface="Arial Black"/>
              <a:cs typeface="Arial Black"/>
            </a:endParaRPr>
          </a:p>
          <a:p>
            <a:pPr algn="ctr" marL="4657725" marR="5080" indent="-1905">
              <a:lnSpc>
                <a:spcPct val="152100"/>
              </a:lnSpc>
              <a:tabLst>
                <a:tab pos="5177790" algn="l"/>
                <a:tab pos="5386705" algn="l"/>
                <a:tab pos="5659755" algn="l"/>
                <a:tab pos="6036310" algn="l"/>
                <a:tab pos="6723380" algn="l"/>
                <a:tab pos="7492365" algn="l"/>
                <a:tab pos="7927340" algn="l"/>
              </a:tabLst>
            </a:pPr>
            <a:r>
              <a:rPr dirty="0" sz="2400" spc="130">
                <a:solidFill>
                  <a:srgbClr val="005EE9"/>
                </a:solidFill>
                <a:latin typeface="Arial Black"/>
                <a:cs typeface="Arial Black"/>
              </a:rPr>
              <a:t>FT:	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I	</a:t>
            </a:r>
            <a:r>
              <a:rPr dirty="0" sz="2400" spc="175">
                <a:solidFill>
                  <a:srgbClr val="005EE9"/>
                </a:solidFill>
                <a:latin typeface="Arial Black"/>
                <a:cs typeface="Arial Black"/>
              </a:rPr>
              <a:t>certainly	</a:t>
            </a:r>
            <a:r>
              <a:rPr dirty="0" sz="2400" spc="145">
                <a:solidFill>
                  <a:srgbClr val="005EE9"/>
                </a:solidFill>
                <a:latin typeface="Arial Black"/>
                <a:cs typeface="Arial Black"/>
              </a:rPr>
              <a:t>can.  </a:t>
            </a:r>
            <a:r>
              <a:rPr dirty="0" sz="2400" spc="100">
                <a:solidFill>
                  <a:srgbClr val="005EE9"/>
                </a:solidFill>
                <a:latin typeface="Arial Black"/>
                <a:cs typeface="Arial Black"/>
              </a:rPr>
              <a:t>D:	</a:t>
            </a:r>
            <a:r>
              <a:rPr dirty="0" sz="2400" spc="150">
                <a:solidFill>
                  <a:srgbClr val="005EE9"/>
                </a:solidFill>
                <a:latin typeface="Arial Black"/>
                <a:cs typeface="Arial Black"/>
              </a:rPr>
              <a:t>Tell	</a:t>
            </a:r>
            <a:r>
              <a:rPr dirty="0" sz="2400" spc="95">
                <a:solidFill>
                  <a:srgbClr val="005EE9"/>
                </a:solidFill>
                <a:latin typeface="Arial Black"/>
                <a:cs typeface="Arial Black"/>
              </a:rPr>
              <a:t>me	</a:t>
            </a:r>
            <a:r>
              <a:rPr dirty="0" sz="2400" spc="155">
                <a:solidFill>
                  <a:srgbClr val="005EE9"/>
                </a:solidFill>
                <a:latin typeface="Arial Black"/>
                <a:cs typeface="Arial Black"/>
              </a:rPr>
              <a:t>about	</a:t>
            </a:r>
            <a:r>
              <a:rPr dirty="0" sz="2400" spc="135">
                <a:solidFill>
                  <a:srgbClr val="005EE9"/>
                </a:solidFill>
                <a:latin typeface="Arial Black"/>
                <a:cs typeface="Arial Black"/>
              </a:rPr>
              <a:t>it!</a:t>
            </a:r>
            <a:endParaRPr sz="2400">
              <a:latin typeface="Arial Black"/>
              <a:cs typeface="Arial Black"/>
            </a:endParaRPr>
          </a:p>
          <a:p>
            <a:pPr algn="ctr" marL="4657725" marR="5080">
              <a:lnSpc>
                <a:spcPct val="100000"/>
              </a:lnSpc>
              <a:spcBef>
                <a:spcPts val="1500"/>
              </a:spcBef>
              <a:tabLst>
                <a:tab pos="5387975" algn="l"/>
                <a:tab pos="5532755" algn="l"/>
                <a:tab pos="6238240" algn="l"/>
                <a:tab pos="7063740" algn="l"/>
                <a:tab pos="8285480" algn="l"/>
              </a:tabLst>
            </a:pPr>
            <a:r>
              <a:rPr dirty="0" sz="2400" spc="195">
                <a:solidFill>
                  <a:srgbClr val="005EE9"/>
                </a:solidFill>
                <a:latin typeface="Arial Black"/>
                <a:cs typeface="Arial Black"/>
              </a:rPr>
              <a:t>F</a:t>
            </a:r>
            <a:r>
              <a:rPr dirty="0" sz="2400" spc="204">
                <a:solidFill>
                  <a:srgbClr val="005EE9"/>
                </a:solidFill>
                <a:latin typeface="Arial Black"/>
                <a:cs typeface="Arial Black"/>
              </a:rPr>
              <a:t>T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:	</a:t>
            </a:r>
            <a:r>
              <a:rPr dirty="0" sz="2400" spc="210">
                <a:solidFill>
                  <a:srgbClr val="005EE9"/>
                </a:solidFill>
                <a:latin typeface="Arial Black"/>
                <a:cs typeface="Arial Black"/>
              </a:rPr>
              <a:t>Y</a:t>
            </a:r>
            <a:r>
              <a:rPr dirty="0" sz="2400" spc="195">
                <a:solidFill>
                  <a:srgbClr val="005EE9"/>
                </a:solidFill>
                <a:latin typeface="Arial Black"/>
                <a:cs typeface="Arial Black"/>
              </a:rPr>
              <a:t>o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u	</a:t>
            </a:r>
            <a:r>
              <a:rPr dirty="0" sz="2400" spc="200">
                <a:solidFill>
                  <a:srgbClr val="005EE9"/>
                </a:solidFill>
                <a:latin typeface="Arial Black"/>
                <a:cs typeface="Arial Black"/>
              </a:rPr>
              <a:t>wi</a:t>
            </a:r>
            <a:r>
              <a:rPr dirty="0" sz="2400" spc="210">
                <a:solidFill>
                  <a:srgbClr val="005EE9"/>
                </a:solidFill>
                <a:latin typeface="Arial Black"/>
                <a:cs typeface="Arial Black"/>
              </a:rPr>
              <a:t>l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l	</a:t>
            </a:r>
            <a:r>
              <a:rPr dirty="0" sz="2400" spc="195">
                <a:solidFill>
                  <a:srgbClr val="005EE9"/>
                </a:solidFill>
                <a:latin typeface="Arial Black"/>
                <a:cs typeface="Arial Black"/>
              </a:rPr>
              <a:t>ma</a:t>
            </a:r>
            <a:r>
              <a:rPr dirty="0" sz="2400" spc="210">
                <a:solidFill>
                  <a:srgbClr val="005EE9"/>
                </a:solidFill>
                <a:latin typeface="Arial Black"/>
                <a:cs typeface="Arial Black"/>
              </a:rPr>
              <a:t>r</a:t>
            </a:r>
            <a:r>
              <a:rPr dirty="0" sz="2400" spc="200">
                <a:solidFill>
                  <a:srgbClr val="005EE9"/>
                </a:solidFill>
                <a:latin typeface="Arial Black"/>
                <a:cs typeface="Arial Black"/>
              </a:rPr>
              <a:t>r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y	a  </a:t>
            </a:r>
            <a:r>
              <a:rPr dirty="0" sz="2400" spc="150">
                <a:solidFill>
                  <a:srgbClr val="005EE9"/>
                </a:solidFill>
                <a:latin typeface="Arial Black"/>
                <a:cs typeface="Arial Black"/>
              </a:rPr>
              <a:t>rich		</a:t>
            </a:r>
            <a:r>
              <a:rPr dirty="0" sz="2400" spc="170">
                <a:solidFill>
                  <a:srgbClr val="005EE9"/>
                </a:solidFill>
                <a:latin typeface="Arial Black"/>
                <a:cs typeface="Arial Black"/>
              </a:rPr>
              <a:t>prince.</a:t>
            </a:r>
            <a:endParaRPr sz="2400">
              <a:latin typeface="Arial Black"/>
              <a:cs typeface="Arial Black"/>
            </a:endParaRPr>
          </a:p>
          <a:p>
            <a:pPr algn="ctr" marL="4963795" marR="310515">
              <a:lnSpc>
                <a:spcPct val="100000"/>
              </a:lnSpc>
              <a:spcBef>
                <a:spcPts val="1500"/>
              </a:spcBef>
              <a:tabLst>
                <a:tab pos="5485130" algn="l"/>
                <a:tab pos="5761990" algn="l"/>
                <a:tab pos="6690359" algn="l"/>
                <a:tab pos="7538720" algn="l"/>
              </a:tabLst>
            </a:pPr>
            <a:r>
              <a:rPr dirty="0" sz="2400" spc="210">
                <a:solidFill>
                  <a:srgbClr val="005EE9"/>
                </a:solidFill>
                <a:latin typeface="Arial Black"/>
                <a:cs typeface="Arial Black"/>
              </a:rPr>
              <a:t>D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:	</a:t>
            </a:r>
            <a:r>
              <a:rPr dirty="0" sz="2400" spc="200">
                <a:solidFill>
                  <a:srgbClr val="005EE9"/>
                </a:solidFill>
                <a:latin typeface="Arial Black"/>
                <a:cs typeface="Arial Black"/>
              </a:rPr>
              <a:t>A</a:t>
            </a:r>
            <a:r>
              <a:rPr dirty="0" sz="2400" spc="195">
                <a:solidFill>
                  <a:srgbClr val="005EE9"/>
                </a:solidFill>
                <a:latin typeface="Arial Black"/>
                <a:cs typeface="Arial Black"/>
              </a:rPr>
              <a:t>uch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!	</a:t>
            </a:r>
            <a:r>
              <a:rPr dirty="0" sz="2400" spc="200">
                <a:solidFill>
                  <a:srgbClr val="005EE9"/>
                </a:solidFill>
                <a:latin typeface="Arial Black"/>
                <a:cs typeface="Arial Black"/>
              </a:rPr>
              <a:t>C</a:t>
            </a:r>
            <a:r>
              <a:rPr dirty="0" sz="2400" spc="195">
                <a:solidFill>
                  <a:srgbClr val="005EE9"/>
                </a:solidFill>
                <a:latin typeface="Arial Black"/>
                <a:cs typeface="Arial Black"/>
              </a:rPr>
              <a:t>a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n	</a:t>
            </a:r>
            <a:r>
              <a:rPr dirty="0" sz="2400" spc="200">
                <a:solidFill>
                  <a:srgbClr val="005EE9"/>
                </a:solidFill>
                <a:latin typeface="Arial Black"/>
                <a:cs typeface="Arial Black"/>
              </a:rPr>
              <a:t>y</a:t>
            </a:r>
            <a:r>
              <a:rPr dirty="0" sz="2400" spc="195">
                <a:solidFill>
                  <a:srgbClr val="005EE9"/>
                </a:solidFill>
                <a:latin typeface="Arial Black"/>
                <a:cs typeface="Arial Black"/>
              </a:rPr>
              <a:t>o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u  </a:t>
            </a:r>
            <a:r>
              <a:rPr dirty="0" sz="2400" spc="130">
                <a:solidFill>
                  <a:srgbClr val="005EE9"/>
                </a:solidFill>
                <a:latin typeface="Arial Black"/>
                <a:cs typeface="Arial Black"/>
              </a:rPr>
              <a:t>see	</a:t>
            </a:r>
            <a:r>
              <a:rPr dirty="0" sz="2400" spc="150">
                <a:solidFill>
                  <a:srgbClr val="005EE9"/>
                </a:solidFill>
                <a:latin typeface="Arial Black"/>
                <a:cs typeface="Arial Black"/>
              </a:rPr>
              <a:t>him?</a:t>
            </a:r>
            <a:endParaRPr sz="2400">
              <a:latin typeface="Arial Black"/>
              <a:cs typeface="Arial Black"/>
            </a:endParaRPr>
          </a:p>
          <a:p>
            <a:pPr marL="4988560">
              <a:lnSpc>
                <a:spcPct val="100000"/>
              </a:lnSpc>
              <a:spcBef>
                <a:spcPts val="1500"/>
              </a:spcBef>
              <a:tabLst>
                <a:tab pos="5472430" algn="l"/>
                <a:tab pos="6057900" algn="l"/>
              </a:tabLst>
            </a:pPr>
            <a:r>
              <a:rPr dirty="0" sz="2400" spc="100">
                <a:solidFill>
                  <a:srgbClr val="005EE9"/>
                </a:solidFill>
                <a:latin typeface="Arial Black"/>
                <a:cs typeface="Arial Black"/>
              </a:rPr>
              <a:t>Is	</a:t>
            </a:r>
            <a:r>
              <a:rPr dirty="0" sz="2400" spc="95">
                <a:solidFill>
                  <a:srgbClr val="005EE9"/>
                </a:solidFill>
                <a:latin typeface="Arial Black"/>
                <a:cs typeface="Arial Black"/>
              </a:rPr>
              <a:t>he	</a:t>
            </a:r>
            <a:r>
              <a:rPr dirty="0" sz="2400" spc="175">
                <a:solidFill>
                  <a:srgbClr val="005EE9"/>
                </a:solidFill>
                <a:latin typeface="Arial Black"/>
                <a:cs typeface="Arial Black"/>
              </a:rPr>
              <a:t>handsome?</a:t>
            </a:r>
            <a:endParaRPr sz="2400">
              <a:latin typeface="Arial Black"/>
              <a:cs typeface="Arial Black"/>
            </a:endParaRPr>
          </a:p>
          <a:p>
            <a:pPr marL="2588260" marR="109855" indent="-2575560">
              <a:lnSpc>
                <a:spcPct val="100000"/>
              </a:lnSpc>
              <a:spcBef>
                <a:spcPts val="2140"/>
              </a:spcBef>
              <a:tabLst>
                <a:tab pos="742315" algn="l"/>
                <a:tab pos="1685289" algn="l"/>
                <a:tab pos="2145030" algn="l"/>
                <a:tab pos="2943860" algn="l"/>
                <a:tab pos="3742690" algn="l"/>
                <a:tab pos="4583430" algn="l"/>
                <a:tab pos="4867910" algn="l"/>
                <a:tab pos="4940300" algn="l"/>
                <a:tab pos="5803900" algn="l"/>
                <a:tab pos="6880859" algn="l"/>
              </a:tabLst>
            </a:pPr>
            <a:r>
              <a:rPr dirty="0" sz="2400" spc="195">
                <a:solidFill>
                  <a:srgbClr val="005EE9"/>
                </a:solidFill>
                <a:latin typeface="Arial Black"/>
                <a:cs typeface="Arial Black"/>
              </a:rPr>
              <a:t>FT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:	</a:t>
            </a:r>
            <a:r>
              <a:rPr dirty="0" sz="2400" spc="195">
                <a:solidFill>
                  <a:srgbClr val="005EE9"/>
                </a:solidFill>
                <a:latin typeface="Arial Black"/>
                <a:cs typeface="Arial Black"/>
              </a:rPr>
              <a:t>We</a:t>
            </a:r>
            <a:r>
              <a:rPr dirty="0" sz="2400" spc="210">
                <a:solidFill>
                  <a:srgbClr val="005EE9"/>
                </a:solidFill>
                <a:latin typeface="Arial Black"/>
                <a:cs typeface="Arial Black"/>
              </a:rPr>
              <a:t>l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l	…	</a:t>
            </a:r>
            <a:r>
              <a:rPr dirty="0" sz="2400" spc="200">
                <a:solidFill>
                  <a:srgbClr val="005EE9"/>
                </a:solidFill>
                <a:latin typeface="Arial Black"/>
                <a:cs typeface="Arial Black"/>
              </a:rPr>
              <a:t>N</a:t>
            </a:r>
            <a:r>
              <a:rPr dirty="0" sz="2400" spc="195">
                <a:solidFill>
                  <a:srgbClr val="005EE9"/>
                </a:solidFill>
                <a:latin typeface="Arial Black"/>
                <a:cs typeface="Arial Black"/>
              </a:rPr>
              <a:t>o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t	</a:t>
            </a:r>
            <a:r>
              <a:rPr dirty="0" sz="2400" spc="200">
                <a:solidFill>
                  <a:srgbClr val="005EE9"/>
                </a:solidFill>
                <a:latin typeface="Arial Black"/>
                <a:cs typeface="Arial Black"/>
              </a:rPr>
              <a:t>w</a:t>
            </a:r>
            <a:r>
              <a:rPr dirty="0" sz="2400" spc="195">
                <a:solidFill>
                  <a:srgbClr val="005EE9"/>
                </a:solidFill>
                <a:latin typeface="Arial Black"/>
                <a:cs typeface="Arial Black"/>
              </a:rPr>
              <a:t>he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n</a:t>
            </a:r>
            <a:r>
              <a:rPr dirty="0" sz="2400" spc="395">
                <a:solidFill>
                  <a:srgbClr val="005EE9"/>
                </a:solidFill>
                <a:latin typeface="Arial Black"/>
                <a:cs typeface="Arial Black"/>
              </a:rPr>
              <a:t> </a:t>
            </a:r>
            <a:r>
              <a:rPr dirty="0" sz="2400" spc="200">
                <a:solidFill>
                  <a:srgbClr val="005EE9"/>
                </a:solidFill>
                <a:latin typeface="Arial Black"/>
                <a:cs typeface="Arial Black"/>
              </a:rPr>
              <a:t>y</a:t>
            </a:r>
            <a:r>
              <a:rPr dirty="0" sz="2400" spc="195">
                <a:solidFill>
                  <a:srgbClr val="005EE9"/>
                </a:solidFill>
                <a:latin typeface="Arial Black"/>
                <a:cs typeface="Arial Black"/>
              </a:rPr>
              <a:t>o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u	</a:t>
            </a:r>
            <a:r>
              <a:rPr dirty="0" sz="2400" spc="204">
                <a:solidFill>
                  <a:srgbClr val="005EE9"/>
                </a:solidFill>
                <a:latin typeface="Arial Black"/>
                <a:cs typeface="Arial Black"/>
              </a:rPr>
              <a:t>f</a:t>
            </a:r>
            <a:r>
              <a:rPr dirty="0" sz="2400" spc="210">
                <a:solidFill>
                  <a:srgbClr val="005EE9"/>
                </a:solidFill>
                <a:latin typeface="Arial Black"/>
                <a:cs typeface="Arial Black"/>
              </a:rPr>
              <a:t>i</a:t>
            </a:r>
            <a:r>
              <a:rPr dirty="0" sz="2400" spc="200">
                <a:solidFill>
                  <a:srgbClr val="005EE9"/>
                </a:solidFill>
                <a:latin typeface="Arial Black"/>
                <a:cs typeface="Arial Black"/>
              </a:rPr>
              <a:t>rs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t	</a:t>
            </a:r>
            <a:r>
              <a:rPr dirty="0" sz="2400" spc="195">
                <a:solidFill>
                  <a:srgbClr val="005EE9"/>
                </a:solidFill>
                <a:latin typeface="Arial Black"/>
                <a:cs typeface="Arial Black"/>
              </a:rPr>
              <a:t>mee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t	</a:t>
            </a:r>
            <a:r>
              <a:rPr dirty="0" sz="2400" spc="195">
                <a:solidFill>
                  <a:srgbClr val="005EE9"/>
                </a:solidFill>
                <a:latin typeface="Arial Black"/>
                <a:cs typeface="Arial Black"/>
              </a:rPr>
              <a:t>h</a:t>
            </a:r>
            <a:r>
              <a:rPr dirty="0" sz="2400" spc="210">
                <a:solidFill>
                  <a:srgbClr val="005EE9"/>
                </a:solidFill>
                <a:latin typeface="Arial Black"/>
                <a:cs typeface="Arial Black"/>
              </a:rPr>
              <a:t>im</a:t>
            </a:r>
            <a:r>
              <a:rPr dirty="0" sz="2400" spc="195">
                <a:solidFill>
                  <a:srgbClr val="005EE9"/>
                </a:solidFill>
                <a:latin typeface="Arial Black"/>
                <a:cs typeface="Arial Black"/>
              </a:rPr>
              <a:t>…</a:t>
            </a:r>
            <a:r>
              <a:rPr dirty="0" sz="2400" spc="210">
                <a:solidFill>
                  <a:srgbClr val="005EE9"/>
                </a:solidFill>
                <a:latin typeface="Arial Black"/>
                <a:cs typeface="Arial Black"/>
              </a:rPr>
              <a:t>H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e  </a:t>
            </a:r>
            <a:r>
              <a:rPr dirty="0" sz="2400" spc="155">
                <a:solidFill>
                  <a:srgbClr val="005EE9"/>
                </a:solidFill>
                <a:latin typeface="Arial Black"/>
                <a:cs typeface="Arial Black"/>
              </a:rPr>
              <a:t>looks	</a:t>
            </a:r>
            <a:r>
              <a:rPr dirty="0" sz="2400" spc="150">
                <a:solidFill>
                  <a:srgbClr val="005EE9"/>
                </a:solidFill>
                <a:latin typeface="Arial Black"/>
                <a:cs typeface="Arial Black"/>
              </a:rPr>
              <a:t>like	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a		</a:t>
            </a:r>
            <a:r>
              <a:rPr dirty="0" sz="2400" spc="155">
                <a:solidFill>
                  <a:srgbClr val="005EE9"/>
                </a:solidFill>
                <a:latin typeface="Arial Black"/>
                <a:cs typeface="Arial Black"/>
              </a:rPr>
              <a:t>frog!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131820" cy="2087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779520" y="2852420"/>
            <a:ext cx="5364480" cy="4005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1320" y="0"/>
            <a:ext cx="8510905" cy="6741159"/>
          </a:xfrm>
          <a:prstGeom prst="rect">
            <a:avLst/>
          </a:prstGeom>
        </p:spPr>
        <p:txBody>
          <a:bodyPr wrap="square" lIns="0" tIns="203200" rIns="0" bIns="0" rtlCol="0" vert="horz">
            <a:spAutoFit/>
          </a:bodyPr>
          <a:lstStyle/>
          <a:p>
            <a:pPr marL="2891790">
              <a:lnSpc>
                <a:spcPct val="100000"/>
              </a:lnSpc>
              <a:spcBef>
                <a:spcPts val="1600"/>
              </a:spcBef>
            </a:pPr>
            <a:r>
              <a:rPr dirty="0" sz="2400" spc="-5">
                <a:solidFill>
                  <a:srgbClr val="005EE9"/>
                </a:solidFill>
                <a:latin typeface="Arial Black"/>
                <a:cs typeface="Arial Black"/>
              </a:rPr>
              <a:t>P: 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A</a:t>
            </a:r>
            <a:r>
              <a:rPr dirty="0" sz="2400" spc="10">
                <a:solidFill>
                  <a:srgbClr val="005EE9"/>
                </a:solidFill>
                <a:latin typeface="Arial Black"/>
                <a:cs typeface="Arial Black"/>
              </a:rPr>
              <a:t> 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frog?</a:t>
            </a:r>
            <a:endParaRPr sz="2400">
              <a:latin typeface="Arial Black"/>
              <a:cs typeface="Arial Black"/>
            </a:endParaRPr>
          </a:p>
          <a:p>
            <a:pPr marL="2891790" marR="5080">
              <a:lnSpc>
                <a:spcPct val="100000"/>
              </a:lnSpc>
              <a:spcBef>
                <a:spcPts val="1500"/>
              </a:spcBef>
            </a:pP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F: </a:t>
            </a:r>
            <a:r>
              <a:rPr dirty="0" sz="2400" spc="-5">
                <a:solidFill>
                  <a:srgbClr val="005EE9"/>
                </a:solidFill>
                <a:latin typeface="Arial Black"/>
                <a:cs typeface="Arial Black"/>
              </a:rPr>
              <a:t>Yes…Some day you 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will </a:t>
            </a:r>
            <a:r>
              <a:rPr dirty="0" sz="2400" spc="-5">
                <a:solidFill>
                  <a:srgbClr val="005EE9"/>
                </a:solidFill>
                <a:latin typeface="Arial Black"/>
                <a:cs typeface="Arial Black"/>
              </a:rPr>
              <a:t>meet 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a  frog! And </a:t>
            </a:r>
            <a:r>
              <a:rPr dirty="0" sz="2400" spc="-5">
                <a:solidFill>
                  <a:srgbClr val="005EE9"/>
                </a:solidFill>
                <a:latin typeface="Arial Black"/>
                <a:cs typeface="Arial Black"/>
              </a:rPr>
              <a:t>you 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will </a:t>
            </a:r>
            <a:r>
              <a:rPr dirty="0" sz="2400" spc="-5">
                <a:solidFill>
                  <a:srgbClr val="005EE9"/>
                </a:solidFill>
                <a:latin typeface="Arial Black"/>
                <a:cs typeface="Arial Black"/>
              </a:rPr>
              <a:t>kiss</a:t>
            </a:r>
            <a:r>
              <a:rPr dirty="0" sz="2400" spc="-20">
                <a:solidFill>
                  <a:srgbClr val="005EE9"/>
                </a:solidFill>
                <a:latin typeface="Arial Black"/>
                <a:cs typeface="Arial Black"/>
              </a:rPr>
              <a:t> 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it.</a:t>
            </a:r>
            <a:endParaRPr sz="2400">
              <a:latin typeface="Arial Black"/>
              <a:cs typeface="Arial Black"/>
            </a:endParaRPr>
          </a:p>
          <a:p>
            <a:pPr marL="2891790">
              <a:lnSpc>
                <a:spcPct val="100000"/>
              </a:lnSpc>
              <a:spcBef>
                <a:spcPts val="1500"/>
              </a:spcBef>
            </a:pPr>
            <a:r>
              <a:rPr dirty="0" sz="2400" spc="-5">
                <a:solidFill>
                  <a:srgbClr val="005EE9"/>
                </a:solidFill>
                <a:latin typeface="Arial Black"/>
                <a:cs typeface="Arial Black"/>
              </a:rPr>
              <a:t>P: 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I will</a:t>
            </a:r>
            <a:r>
              <a:rPr dirty="0" sz="2400" spc="20">
                <a:solidFill>
                  <a:srgbClr val="005EE9"/>
                </a:solidFill>
                <a:latin typeface="Arial Black"/>
                <a:cs typeface="Arial Black"/>
              </a:rPr>
              <a:t> </a:t>
            </a:r>
            <a:r>
              <a:rPr dirty="0" sz="2400" spc="-5">
                <a:solidFill>
                  <a:srgbClr val="005EE9"/>
                </a:solidFill>
                <a:latin typeface="Arial Black"/>
                <a:cs typeface="Arial Black"/>
              </a:rPr>
              <a:t>not!</a:t>
            </a:r>
            <a:endParaRPr sz="2400">
              <a:latin typeface="Arial Black"/>
              <a:cs typeface="Arial Black"/>
            </a:endParaRPr>
          </a:p>
          <a:p>
            <a:pPr marL="2891790" marR="117475">
              <a:lnSpc>
                <a:spcPct val="100000"/>
              </a:lnSpc>
              <a:spcBef>
                <a:spcPts val="1500"/>
              </a:spcBef>
            </a:pP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F: Yes, you will </a:t>
            </a:r>
            <a:r>
              <a:rPr dirty="0" sz="2400" spc="-5">
                <a:solidFill>
                  <a:srgbClr val="005EE9"/>
                </a:solidFill>
                <a:latin typeface="Arial Black"/>
                <a:cs typeface="Arial Black"/>
              </a:rPr>
              <a:t>and </a:t>
            </a:r>
            <a:r>
              <a:rPr dirty="0" sz="2400" spc="5">
                <a:solidFill>
                  <a:srgbClr val="005EE9"/>
                </a:solidFill>
                <a:latin typeface="Arial Black"/>
                <a:cs typeface="Arial Black"/>
              </a:rPr>
              <a:t>it 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will turn</a:t>
            </a:r>
            <a:r>
              <a:rPr dirty="0" sz="2400" spc="-65">
                <a:solidFill>
                  <a:srgbClr val="005EE9"/>
                </a:solidFill>
                <a:latin typeface="Arial Black"/>
                <a:cs typeface="Arial Black"/>
              </a:rPr>
              <a:t> 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to  a </a:t>
            </a:r>
            <a:r>
              <a:rPr dirty="0" sz="2400" spc="-5">
                <a:solidFill>
                  <a:srgbClr val="005EE9"/>
                </a:solidFill>
                <a:latin typeface="Arial Black"/>
                <a:cs typeface="Arial Black"/>
              </a:rPr>
              <a:t>handsome</a:t>
            </a:r>
            <a:r>
              <a:rPr dirty="0" sz="2400" spc="-15">
                <a:solidFill>
                  <a:srgbClr val="005EE9"/>
                </a:solidFill>
                <a:latin typeface="Arial Black"/>
                <a:cs typeface="Arial Black"/>
              </a:rPr>
              <a:t> </a:t>
            </a:r>
            <a:r>
              <a:rPr dirty="0" sz="2400" spc="-5">
                <a:solidFill>
                  <a:srgbClr val="005EE9"/>
                </a:solidFill>
                <a:latin typeface="Arial Black"/>
                <a:cs typeface="Arial Black"/>
              </a:rPr>
              <a:t>prince!</a:t>
            </a:r>
            <a:endParaRPr sz="2400">
              <a:latin typeface="Arial Black"/>
              <a:cs typeface="Arial Black"/>
            </a:endParaRPr>
          </a:p>
          <a:p>
            <a:pPr marL="12700" marR="5679440">
              <a:lnSpc>
                <a:spcPct val="100000"/>
              </a:lnSpc>
              <a:spcBef>
                <a:spcPts val="680"/>
              </a:spcBef>
            </a:pPr>
            <a:r>
              <a:rPr dirty="0" sz="2400" spc="-5">
                <a:solidFill>
                  <a:srgbClr val="005EE9"/>
                </a:solidFill>
                <a:latin typeface="Arial Black"/>
                <a:cs typeface="Arial Black"/>
              </a:rPr>
              <a:t>FT: What are</a:t>
            </a:r>
            <a:r>
              <a:rPr dirty="0" sz="2400" spc="-45">
                <a:solidFill>
                  <a:srgbClr val="005EE9"/>
                </a:solidFill>
                <a:latin typeface="Arial Black"/>
                <a:cs typeface="Arial Black"/>
              </a:rPr>
              <a:t> </a:t>
            </a:r>
            <a:r>
              <a:rPr dirty="0" sz="2400" spc="-5">
                <a:solidFill>
                  <a:srgbClr val="005EE9"/>
                </a:solidFill>
                <a:latin typeface="Arial Black"/>
                <a:cs typeface="Arial Black"/>
              </a:rPr>
              <a:t>you  doing?</a:t>
            </a:r>
            <a:endParaRPr sz="2400">
              <a:latin typeface="Arial Black"/>
              <a:cs typeface="Arial Black"/>
            </a:endParaRPr>
          </a:p>
          <a:p>
            <a:pPr marL="12700" marR="5170805">
              <a:lnSpc>
                <a:spcPct val="100000"/>
              </a:lnSpc>
              <a:spcBef>
                <a:spcPts val="1500"/>
              </a:spcBef>
            </a:pPr>
            <a:r>
              <a:rPr dirty="0" sz="2400" spc="-5">
                <a:solidFill>
                  <a:srgbClr val="005EE9"/>
                </a:solidFill>
                <a:latin typeface="Arial Black"/>
                <a:cs typeface="Arial Black"/>
              </a:rPr>
              <a:t>P: I’m not going 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to  listen </a:t>
            </a:r>
            <a:r>
              <a:rPr dirty="0" sz="2400" spc="-5">
                <a:solidFill>
                  <a:srgbClr val="005EE9"/>
                </a:solidFill>
                <a:latin typeface="Arial Black"/>
                <a:cs typeface="Arial Black"/>
              </a:rPr>
              <a:t>to 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any </a:t>
            </a:r>
            <a:r>
              <a:rPr dirty="0" sz="2400" spc="-5">
                <a:solidFill>
                  <a:srgbClr val="005EE9"/>
                </a:solidFill>
                <a:latin typeface="Arial Black"/>
                <a:cs typeface="Arial Black"/>
              </a:rPr>
              <a:t>more!  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I’m </a:t>
            </a:r>
            <a:r>
              <a:rPr dirty="0" sz="2400" spc="-5">
                <a:solidFill>
                  <a:srgbClr val="005EE9"/>
                </a:solidFill>
                <a:latin typeface="Arial Black"/>
                <a:cs typeface="Arial Black"/>
              </a:rPr>
              <a:t>going 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to </a:t>
            </a:r>
            <a:r>
              <a:rPr dirty="0" sz="2400" spc="-5">
                <a:solidFill>
                  <a:srgbClr val="005EE9"/>
                </a:solidFill>
                <a:latin typeface="Arial Black"/>
                <a:cs typeface="Arial Black"/>
              </a:rPr>
              <a:t>back</a:t>
            </a:r>
            <a:r>
              <a:rPr dirty="0" sz="2400" spc="-75">
                <a:solidFill>
                  <a:srgbClr val="005EE9"/>
                </a:solidFill>
                <a:latin typeface="Arial Black"/>
                <a:cs typeface="Arial Black"/>
              </a:rPr>
              <a:t> 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to  </a:t>
            </a:r>
            <a:r>
              <a:rPr dirty="0" sz="2400" spc="-5">
                <a:solidFill>
                  <a:srgbClr val="005EE9"/>
                </a:solidFill>
                <a:latin typeface="Arial Black"/>
                <a:cs typeface="Arial Black"/>
              </a:rPr>
              <a:t>the</a:t>
            </a:r>
            <a:r>
              <a:rPr dirty="0" sz="2400" spc="-10">
                <a:solidFill>
                  <a:srgbClr val="005EE9"/>
                </a:solidFill>
                <a:latin typeface="Arial Black"/>
                <a:cs typeface="Arial Black"/>
              </a:rPr>
              <a:t> </a:t>
            </a:r>
            <a:r>
              <a:rPr dirty="0" sz="2400" spc="-5">
                <a:solidFill>
                  <a:srgbClr val="005EE9"/>
                </a:solidFill>
                <a:latin typeface="Arial Black"/>
                <a:cs typeface="Arial Black"/>
              </a:rPr>
              <a:t>palace!</a:t>
            </a:r>
            <a:endParaRPr sz="2400">
              <a:latin typeface="Arial Black"/>
              <a:cs typeface="Arial Black"/>
            </a:endParaRPr>
          </a:p>
          <a:p>
            <a:pPr marL="12700" marR="5528310">
              <a:lnSpc>
                <a:spcPct val="100000"/>
              </a:lnSpc>
              <a:spcBef>
                <a:spcPts val="1500"/>
              </a:spcBef>
            </a:pPr>
            <a:r>
              <a:rPr dirty="0" sz="2400" spc="-5">
                <a:solidFill>
                  <a:srgbClr val="005EE9"/>
                </a:solidFill>
                <a:latin typeface="Arial Black"/>
                <a:cs typeface="Arial Black"/>
              </a:rPr>
              <a:t>FT: 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You </a:t>
            </a:r>
            <a:r>
              <a:rPr dirty="0" sz="2400" spc="-5">
                <a:solidFill>
                  <a:srgbClr val="005EE9"/>
                </a:solidFill>
                <a:latin typeface="Arial Black"/>
                <a:cs typeface="Arial Black"/>
              </a:rPr>
              <a:t>can’t  change the</a:t>
            </a:r>
            <a:r>
              <a:rPr dirty="0" sz="2400" spc="-80">
                <a:solidFill>
                  <a:srgbClr val="005EE9"/>
                </a:solidFill>
                <a:latin typeface="Arial Black"/>
                <a:cs typeface="Arial Black"/>
              </a:rPr>
              <a:t> 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future  my</a:t>
            </a:r>
            <a:r>
              <a:rPr dirty="0" sz="2400" spc="-5">
                <a:solidFill>
                  <a:srgbClr val="005EE9"/>
                </a:solidFill>
                <a:latin typeface="Arial Black"/>
                <a:cs typeface="Arial Black"/>
              </a:rPr>
              <a:t> dear…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988310" cy="2710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5739" rIns="0" bIns="0" rtlCol="0" vert="horz">
            <a:spAutoFit/>
          </a:bodyPr>
          <a:lstStyle/>
          <a:p>
            <a:pPr marL="289814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(When </a:t>
            </a:r>
            <a:r>
              <a:rPr dirty="0" spc="-5"/>
              <a:t>Dianarella returns to the  palace…)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51020" y="4399279"/>
            <a:ext cx="4260850" cy="1488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3175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05EE9"/>
                </a:solidFill>
                <a:latin typeface="Arial Black"/>
                <a:cs typeface="Arial Black"/>
              </a:rPr>
              <a:t>FT: 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Oh!! My </a:t>
            </a:r>
            <a:r>
              <a:rPr dirty="0" sz="2400" spc="-5">
                <a:solidFill>
                  <a:srgbClr val="005EE9"/>
                </a:solidFill>
                <a:latin typeface="Arial Black"/>
                <a:cs typeface="Arial Black"/>
              </a:rPr>
              <a:t>dear, you 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will  </a:t>
            </a:r>
            <a:r>
              <a:rPr dirty="0" sz="2400" spc="-5">
                <a:solidFill>
                  <a:srgbClr val="005EE9"/>
                </a:solidFill>
                <a:latin typeface="Arial Black"/>
                <a:cs typeface="Arial Black"/>
              </a:rPr>
              <a:t>have 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to </a:t>
            </a:r>
            <a:r>
              <a:rPr dirty="0" sz="2400" spc="-5">
                <a:solidFill>
                  <a:srgbClr val="005EE9"/>
                </a:solidFill>
                <a:latin typeface="Arial Black"/>
                <a:cs typeface="Arial Black"/>
              </a:rPr>
              <a:t>kiss 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a lot of</a:t>
            </a:r>
            <a:r>
              <a:rPr dirty="0" sz="2400" spc="-65">
                <a:solidFill>
                  <a:srgbClr val="005EE9"/>
                </a:solidFill>
                <a:latin typeface="Arial Black"/>
                <a:cs typeface="Arial Black"/>
              </a:rPr>
              <a:t> 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frogs  </a:t>
            </a:r>
            <a:r>
              <a:rPr dirty="0" sz="2400" spc="-5">
                <a:solidFill>
                  <a:srgbClr val="005EE9"/>
                </a:solidFill>
                <a:latin typeface="Arial Black"/>
                <a:cs typeface="Arial Black"/>
              </a:rPr>
              <a:t>before </a:t>
            </a:r>
            <a:r>
              <a:rPr dirty="0" sz="2400">
                <a:solidFill>
                  <a:srgbClr val="005EE9"/>
                </a:solidFill>
                <a:latin typeface="Arial Black"/>
                <a:cs typeface="Arial Black"/>
              </a:rPr>
              <a:t>to find </a:t>
            </a:r>
            <a:r>
              <a:rPr dirty="0" sz="2400" spc="-5">
                <a:solidFill>
                  <a:srgbClr val="005EE9"/>
                </a:solidFill>
                <a:latin typeface="Arial Black"/>
                <a:cs typeface="Arial Black"/>
              </a:rPr>
              <a:t>the right  one.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9070" y="2823210"/>
            <a:ext cx="3115310" cy="40347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34740" y="774700"/>
            <a:ext cx="4321810" cy="3086100"/>
          </a:xfrm>
          <a:custGeom>
            <a:avLst/>
            <a:gdLst/>
            <a:ahLst/>
            <a:cxnLst/>
            <a:rect l="l" t="t" r="r" b="b"/>
            <a:pathLst>
              <a:path w="4321809" h="3086100">
                <a:moveTo>
                  <a:pt x="2768052" y="2794000"/>
                </a:moveTo>
                <a:lnTo>
                  <a:pt x="1643380" y="2794000"/>
                </a:lnTo>
                <a:lnTo>
                  <a:pt x="1673850" y="2832100"/>
                </a:lnTo>
                <a:lnTo>
                  <a:pt x="1707101" y="2870200"/>
                </a:lnTo>
                <a:lnTo>
                  <a:pt x="1742941" y="2908300"/>
                </a:lnTo>
                <a:lnTo>
                  <a:pt x="1781173" y="2946400"/>
                </a:lnTo>
                <a:lnTo>
                  <a:pt x="1821604" y="2971800"/>
                </a:lnTo>
                <a:lnTo>
                  <a:pt x="1864040" y="2997200"/>
                </a:lnTo>
                <a:lnTo>
                  <a:pt x="1908287" y="3022600"/>
                </a:lnTo>
                <a:lnTo>
                  <a:pt x="1954150" y="3048000"/>
                </a:lnTo>
                <a:lnTo>
                  <a:pt x="2099493" y="3086100"/>
                </a:lnTo>
                <a:lnTo>
                  <a:pt x="2298968" y="3086100"/>
                </a:lnTo>
                <a:lnTo>
                  <a:pt x="2393368" y="3060700"/>
                </a:lnTo>
                <a:lnTo>
                  <a:pt x="2482897" y="3035300"/>
                </a:lnTo>
                <a:lnTo>
                  <a:pt x="2525455" y="3009900"/>
                </a:lnTo>
                <a:lnTo>
                  <a:pt x="2566342" y="2984500"/>
                </a:lnTo>
                <a:lnTo>
                  <a:pt x="2605405" y="2959100"/>
                </a:lnTo>
                <a:lnTo>
                  <a:pt x="2642491" y="2933700"/>
                </a:lnTo>
                <a:lnTo>
                  <a:pt x="2677451" y="2895600"/>
                </a:lnTo>
                <a:lnTo>
                  <a:pt x="2710132" y="2870200"/>
                </a:lnTo>
                <a:lnTo>
                  <a:pt x="2740383" y="2832100"/>
                </a:lnTo>
                <a:lnTo>
                  <a:pt x="2768052" y="2794000"/>
                </a:lnTo>
                <a:close/>
              </a:path>
              <a:path w="4321809" h="3086100">
                <a:moveTo>
                  <a:pt x="1397063" y="2895600"/>
                </a:moveTo>
                <a:lnTo>
                  <a:pt x="1151354" y="2895600"/>
                </a:lnTo>
                <a:lnTo>
                  <a:pt x="1199585" y="2908300"/>
                </a:lnTo>
                <a:lnTo>
                  <a:pt x="1331376" y="2908300"/>
                </a:lnTo>
                <a:lnTo>
                  <a:pt x="1397063" y="2895600"/>
                </a:lnTo>
                <a:close/>
              </a:path>
              <a:path w="4321809" h="3086100">
                <a:moveTo>
                  <a:pt x="1155677" y="279400"/>
                </a:moveTo>
                <a:lnTo>
                  <a:pt x="964697" y="279400"/>
                </a:lnTo>
                <a:lnTo>
                  <a:pt x="791349" y="330200"/>
                </a:lnTo>
                <a:lnTo>
                  <a:pt x="750170" y="355600"/>
                </a:lnTo>
                <a:lnTo>
                  <a:pt x="710204" y="381000"/>
                </a:lnTo>
                <a:lnTo>
                  <a:pt x="671627" y="406400"/>
                </a:lnTo>
                <a:lnTo>
                  <a:pt x="634613" y="431800"/>
                </a:lnTo>
                <a:lnTo>
                  <a:pt x="599338" y="457200"/>
                </a:lnTo>
                <a:lnTo>
                  <a:pt x="565977" y="495300"/>
                </a:lnTo>
                <a:lnTo>
                  <a:pt x="534704" y="520700"/>
                </a:lnTo>
                <a:lnTo>
                  <a:pt x="505695" y="558800"/>
                </a:lnTo>
                <a:lnTo>
                  <a:pt x="479125" y="596900"/>
                </a:lnTo>
                <a:lnTo>
                  <a:pt x="455169" y="635000"/>
                </a:lnTo>
                <a:lnTo>
                  <a:pt x="434002" y="673100"/>
                </a:lnTo>
                <a:lnTo>
                  <a:pt x="415799" y="711200"/>
                </a:lnTo>
                <a:lnTo>
                  <a:pt x="400735" y="749300"/>
                </a:lnTo>
                <a:lnTo>
                  <a:pt x="388985" y="800100"/>
                </a:lnTo>
                <a:lnTo>
                  <a:pt x="380725" y="838200"/>
                </a:lnTo>
                <a:lnTo>
                  <a:pt x="376129" y="889000"/>
                </a:lnTo>
                <a:lnTo>
                  <a:pt x="375373" y="927100"/>
                </a:lnTo>
                <a:lnTo>
                  <a:pt x="378631" y="977900"/>
                </a:lnTo>
                <a:lnTo>
                  <a:pt x="386080" y="1016000"/>
                </a:lnTo>
                <a:lnTo>
                  <a:pt x="336875" y="1028700"/>
                </a:lnTo>
                <a:lnTo>
                  <a:pt x="289713" y="1041400"/>
                </a:lnTo>
                <a:lnTo>
                  <a:pt x="244924" y="1066800"/>
                </a:lnTo>
                <a:lnTo>
                  <a:pt x="202836" y="1079500"/>
                </a:lnTo>
                <a:lnTo>
                  <a:pt x="163780" y="1117600"/>
                </a:lnTo>
                <a:lnTo>
                  <a:pt x="128085" y="1143000"/>
                </a:lnTo>
                <a:lnTo>
                  <a:pt x="96080" y="1181100"/>
                </a:lnTo>
                <a:lnTo>
                  <a:pt x="68095" y="1219200"/>
                </a:lnTo>
                <a:lnTo>
                  <a:pt x="44459" y="1257300"/>
                </a:lnTo>
                <a:lnTo>
                  <a:pt x="25502" y="1308100"/>
                </a:lnTo>
                <a:lnTo>
                  <a:pt x="11554" y="1346200"/>
                </a:lnTo>
                <a:lnTo>
                  <a:pt x="2943" y="1397000"/>
                </a:lnTo>
                <a:lnTo>
                  <a:pt x="0" y="1447800"/>
                </a:lnTo>
                <a:lnTo>
                  <a:pt x="2803" y="1498600"/>
                </a:lnTo>
                <a:lnTo>
                  <a:pt x="11135" y="1549400"/>
                </a:lnTo>
                <a:lnTo>
                  <a:pt x="24882" y="1600200"/>
                </a:lnTo>
                <a:lnTo>
                  <a:pt x="43929" y="1638300"/>
                </a:lnTo>
                <a:lnTo>
                  <a:pt x="68160" y="1676400"/>
                </a:lnTo>
                <a:lnTo>
                  <a:pt x="97460" y="1714500"/>
                </a:lnTo>
                <a:lnTo>
                  <a:pt x="131715" y="1752600"/>
                </a:lnTo>
                <a:lnTo>
                  <a:pt x="170810" y="1778000"/>
                </a:lnTo>
                <a:lnTo>
                  <a:pt x="214630" y="1803400"/>
                </a:lnTo>
                <a:lnTo>
                  <a:pt x="179422" y="1854200"/>
                </a:lnTo>
                <a:lnTo>
                  <a:pt x="150142" y="1892300"/>
                </a:lnTo>
                <a:lnTo>
                  <a:pt x="127000" y="1943100"/>
                </a:lnTo>
                <a:lnTo>
                  <a:pt x="110207" y="1993900"/>
                </a:lnTo>
                <a:lnTo>
                  <a:pt x="99977" y="2044700"/>
                </a:lnTo>
                <a:lnTo>
                  <a:pt x="96520" y="2095500"/>
                </a:lnTo>
                <a:lnTo>
                  <a:pt x="98438" y="2146300"/>
                </a:lnTo>
                <a:lnTo>
                  <a:pt x="104184" y="2184400"/>
                </a:lnTo>
                <a:lnTo>
                  <a:pt x="113748" y="2222500"/>
                </a:lnTo>
                <a:lnTo>
                  <a:pt x="127119" y="2260600"/>
                </a:lnTo>
                <a:lnTo>
                  <a:pt x="144284" y="2298700"/>
                </a:lnTo>
                <a:lnTo>
                  <a:pt x="165233" y="2336800"/>
                </a:lnTo>
                <a:lnTo>
                  <a:pt x="189956" y="2362200"/>
                </a:lnTo>
                <a:lnTo>
                  <a:pt x="218439" y="2400300"/>
                </a:lnTo>
                <a:lnTo>
                  <a:pt x="250674" y="2425700"/>
                </a:lnTo>
                <a:lnTo>
                  <a:pt x="286647" y="2451100"/>
                </a:lnTo>
                <a:lnTo>
                  <a:pt x="326349" y="2463800"/>
                </a:lnTo>
                <a:lnTo>
                  <a:pt x="369768" y="2489200"/>
                </a:lnTo>
                <a:lnTo>
                  <a:pt x="416893" y="2501900"/>
                </a:lnTo>
                <a:lnTo>
                  <a:pt x="467712" y="2514600"/>
                </a:lnTo>
                <a:lnTo>
                  <a:pt x="522214" y="2527300"/>
                </a:lnTo>
                <a:lnTo>
                  <a:pt x="580389" y="2527300"/>
                </a:lnTo>
                <a:lnTo>
                  <a:pt x="605378" y="2565400"/>
                </a:lnTo>
                <a:lnTo>
                  <a:pt x="632753" y="2603500"/>
                </a:lnTo>
                <a:lnTo>
                  <a:pt x="662393" y="2641600"/>
                </a:lnTo>
                <a:lnTo>
                  <a:pt x="694180" y="2679700"/>
                </a:lnTo>
                <a:lnTo>
                  <a:pt x="727994" y="2705100"/>
                </a:lnTo>
                <a:lnTo>
                  <a:pt x="763716" y="2743200"/>
                </a:lnTo>
                <a:lnTo>
                  <a:pt x="801226" y="2768600"/>
                </a:lnTo>
                <a:lnTo>
                  <a:pt x="840405" y="2794000"/>
                </a:lnTo>
                <a:lnTo>
                  <a:pt x="881134" y="2819400"/>
                </a:lnTo>
                <a:lnTo>
                  <a:pt x="923292" y="2832100"/>
                </a:lnTo>
                <a:lnTo>
                  <a:pt x="966761" y="2857500"/>
                </a:lnTo>
                <a:lnTo>
                  <a:pt x="1103837" y="2895600"/>
                </a:lnTo>
                <a:lnTo>
                  <a:pt x="1448095" y="2895600"/>
                </a:lnTo>
                <a:lnTo>
                  <a:pt x="1487093" y="2882900"/>
                </a:lnTo>
                <a:lnTo>
                  <a:pt x="1516679" y="2882900"/>
                </a:lnTo>
                <a:lnTo>
                  <a:pt x="1539475" y="2870200"/>
                </a:lnTo>
                <a:lnTo>
                  <a:pt x="1558103" y="2857500"/>
                </a:lnTo>
                <a:lnTo>
                  <a:pt x="1575186" y="2844800"/>
                </a:lnTo>
                <a:lnTo>
                  <a:pt x="1593345" y="2832100"/>
                </a:lnTo>
                <a:lnTo>
                  <a:pt x="1615202" y="2806700"/>
                </a:lnTo>
                <a:lnTo>
                  <a:pt x="1643380" y="2794000"/>
                </a:lnTo>
                <a:lnTo>
                  <a:pt x="2768052" y="2794000"/>
                </a:lnTo>
                <a:lnTo>
                  <a:pt x="2792988" y="2755900"/>
                </a:lnTo>
                <a:lnTo>
                  <a:pt x="2815039" y="2705100"/>
                </a:lnTo>
                <a:lnTo>
                  <a:pt x="2834053" y="2667000"/>
                </a:lnTo>
                <a:lnTo>
                  <a:pt x="2849880" y="2616200"/>
                </a:lnTo>
                <a:lnTo>
                  <a:pt x="3474167" y="2616200"/>
                </a:lnTo>
                <a:lnTo>
                  <a:pt x="3512028" y="2590800"/>
                </a:lnTo>
                <a:lnTo>
                  <a:pt x="3547482" y="2565400"/>
                </a:lnTo>
                <a:lnTo>
                  <a:pt x="3580362" y="2527300"/>
                </a:lnTo>
                <a:lnTo>
                  <a:pt x="3610497" y="2489200"/>
                </a:lnTo>
                <a:lnTo>
                  <a:pt x="3637719" y="2463800"/>
                </a:lnTo>
                <a:lnTo>
                  <a:pt x="3661860" y="2413000"/>
                </a:lnTo>
                <a:lnTo>
                  <a:pt x="3682750" y="2374900"/>
                </a:lnTo>
                <a:lnTo>
                  <a:pt x="3700220" y="2336800"/>
                </a:lnTo>
                <a:lnTo>
                  <a:pt x="3714102" y="2286000"/>
                </a:lnTo>
                <a:lnTo>
                  <a:pt x="3724227" y="2247900"/>
                </a:lnTo>
                <a:lnTo>
                  <a:pt x="3730426" y="2197100"/>
                </a:lnTo>
                <a:lnTo>
                  <a:pt x="3732530" y="2146300"/>
                </a:lnTo>
                <a:lnTo>
                  <a:pt x="3779361" y="2133600"/>
                </a:lnTo>
                <a:lnTo>
                  <a:pt x="3825072" y="2133600"/>
                </a:lnTo>
                <a:lnTo>
                  <a:pt x="3869541" y="2108200"/>
                </a:lnTo>
                <a:lnTo>
                  <a:pt x="3912651" y="2095500"/>
                </a:lnTo>
                <a:lnTo>
                  <a:pt x="3954281" y="2082800"/>
                </a:lnTo>
                <a:lnTo>
                  <a:pt x="3994312" y="2057400"/>
                </a:lnTo>
                <a:lnTo>
                  <a:pt x="4032626" y="2032000"/>
                </a:lnTo>
                <a:lnTo>
                  <a:pt x="4069102" y="2006600"/>
                </a:lnTo>
                <a:lnTo>
                  <a:pt x="4103621" y="1968500"/>
                </a:lnTo>
                <a:lnTo>
                  <a:pt x="4136065" y="1943100"/>
                </a:lnTo>
                <a:lnTo>
                  <a:pt x="4166313" y="1905000"/>
                </a:lnTo>
                <a:lnTo>
                  <a:pt x="4194247" y="1879600"/>
                </a:lnTo>
                <a:lnTo>
                  <a:pt x="4219747" y="1841500"/>
                </a:lnTo>
                <a:lnTo>
                  <a:pt x="4242693" y="1803400"/>
                </a:lnTo>
                <a:lnTo>
                  <a:pt x="4262967" y="1765300"/>
                </a:lnTo>
                <a:lnTo>
                  <a:pt x="4280450" y="1714500"/>
                </a:lnTo>
                <a:lnTo>
                  <a:pt x="4295021" y="1676400"/>
                </a:lnTo>
                <a:lnTo>
                  <a:pt x="4306562" y="1638300"/>
                </a:lnTo>
                <a:lnTo>
                  <a:pt x="4314953" y="1587500"/>
                </a:lnTo>
                <a:lnTo>
                  <a:pt x="4320076" y="1536700"/>
                </a:lnTo>
                <a:lnTo>
                  <a:pt x="4321810" y="1498600"/>
                </a:lnTo>
                <a:lnTo>
                  <a:pt x="4319675" y="1447800"/>
                </a:lnTo>
                <a:lnTo>
                  <a:pt x="4313392" y="1397000"/>
                </a:lnTo>
                <a:lnTo>
                  <a:pt x="4303136" y="1346200"/>
                </a:lnTo>
                <a:lnTo>
                  <a:pt x="4289086" y="1308100"/>
                </a:lnTo>
                <a:lnTo>
                  <a:pt x="4271419" y="1257300"/>
                </a:lnTo>
                <a:lnTo>
                  <a:pt x="4250313" y="1219200"/>
                </a:lnTo>
                <a:lnTo>
                  <a:pt x="4225946" y="1168400"/>
                </a:lnTo>
                <a:lnTo>
                  <a:pt x="4198496" y="1130300"/>
                </a:lnTo>
                <a:lnTo>
                  <a:pt x="4168140" y="1092200"/>
                </a:lnTo>
                <a:lnTo>
                  <a:pt x="4189749" y="1041400"/>
                </a:lnTo>
                <a:lnTo>
                  <a:pt x="4203858" y="990600"/>
                </a:lnTo>
                <a:lnTo>
                  <a:pt x="4211538" y="939800"/>
                </a:lnTo>
                <a:lnTo>
                  <a:pt x="4213860" y="889000"/>
                </a:lnTo>
                <a:lnTo>
                  <a:pt x="4211389" y="838200"/>
                </a:lnTo>
                <a:lnTo>
                  <a:pt x="4204125" y="787400"/>
                </a:lnTo>
                <a:lnTo>
                  <a:pt x="4192291" y="736600"/>
                </a:lnTo>
                <a:lnTo>
                  <a:pt x="4176108" y="698500"/>
                </a:lnTo>
                <a:lnTo>
                  <a:pt x="4155798" y="647700"/>
                </a:lnTo>
                <a:lnTo>
                  <a:pt x="4131583" y="609600"/>
                </a:lnTo>
                <a:lnTo>
                  <a:pt x="4103687" y="571500"/>
                </a:lnTo>
                <a:lnTo>
                  <a:pt x="4072330" y="533400"/>
                </a:lnTo>
                <a:lnTo>
                  <a:pt x="4037736" y="508000"/>
                </a:lnTo>
                <a:lnTo>
                  <a:pt x="4000126" y="469900"/>
                </a:lnTo>
                <a:lnTo>
                  <a:pt x="3959722" y="444500"/>
                </a:lnTo>
                <a:lnTo>
                  <a:pt x="3916746" y="419100"/>
                </a:lnTo>
                <a:lnTo>
                  <a:pt x="3871421" y="406400"/>
                </a:lnTo>
                <a:lnTo>
                  <a:pt x="3823969" y="381000"/>
                </a:lnTo>
                <a:lnTo>
                  <a:pt x="3820193" y="368300"/>
                </a:lnTo>
                <a:lnTo>
                  <a:pt x="1394460" y="368300"/>
                </a:lnTo>
                <a:lnTo>
                  <a:pt x="1350213" y="342900"/>
                </a:lnTo>
                <a:lnTo>
                  <a:pt x="1303767" y="330200"/>
                </a:lnTo>
                <a:lnTo>
                  <a:pt x="1255567" y="304800"/>
                </a:lnTo>
                <a:lnTo>
                  <a:pt x="1155677" y="279400"/>
                </a:lnTo>
                <a:close/>
              </a:path>
              <a:path w="4321809" h="3086100">
                <a:moveTo>
                  <a:pt x="3474167" y="2616200"/>
                </a:moveTo>
                <a:lnTo>
                  <a:pt x="2849880" y="2616200"/>
                </a:lnTo>
                <a:lnTo>
                  <a:pt x="2896628" y="2641600"/>
                </a:lnTo>
                <a:lnTo>
                  <a:pt x="2945318" y="2667000"/>
                </a:lnTo>
                <a:lnTo>
                  <a:pt x="2995771" y="2679700"/>
                </a:lnTo>
                <a:lnTo>
                  <a:pt x="3101263" y="2705100"/>
                </a:lnTo>
                <a:lnTo>
                  <a:pt x="3254679" y="2705100"/>
                </a:lnTo>
                <a:lnTo>
                  <a:pt x="3347836" y="2679700"/>
                </a:lnTo>
                <a:lnTo>
                  <a:pt x="3391902" y="2654300"/>
                </a:lnTo>
                <a:lnTo>
                  <a:pt x="3434069" y="2641600"/>
                </a:lnTo>
                <a:lnTo>
                  <a:pt x="3474167" y="2616200"/>
                </a:lnTo>
                <a:close/>
              </a:path>
              <a:path w="4321809" h="3086100">
                <a:moveTo>
                  <a:pt x="1919342" y="88900"/>
                </a:moveTo>
                <a:lnTo>
                  <a:pt x="1819785" y="88900"/>
                </a:lnTo>
                <a:lnTo>
                  <a:pt x="1771285" y="101600"/>
                </a:lnTo>
                <a:lnTo>
                  <a:pt x="1678563" y="127000"/>
                </a:lnTo>
                <a:lnTo>
                  <a:pt x="1634747" y="139700"/>
                </a:lnTo>
                <a:lnTo>
                  <a:pt x="1592897" y="165100"/>
                </a:lnTo>
                <a:lnTo>
                  <a:pt x="1553217" y="190500"/>
                </a:lnTo>
                <a:lnTo>
                  <a:pt x="1515909" y="215900"/>
                </a:lnTo>
                <a:lnTo>
                  <a:pt x="1481177" y="254000"/>
                </a:lnTo>
                <a:lnTo>
                  <a:pt x="1449222" y="292100"/>
                </a:lnTo>
                <a:lnTo>
                  <a:pt x="1420249" y="330200"/>
                </a:lnTo>
                <a:lnTo>
                  <a:pt x="1394460" y="368300"/>
                </a:lnTo>
                <a:lnTo>
                  <a:pt x="3820193" y="368300"/>
                </a:lnTo>
                <a:lnTo>
                  <a:pt x="3812641" y="342900"/>
                </a:lnTo>
                <a:lnTo>
                  <a:pt x="3796792" y="292100"/>
                </a:lnTo>
                <a:lnTo>
                  <a:pt x="3776683" y="254000"/>
                </a:lnTo>
                <a:lnTo>
                  <a:pt x="3770656" y="241300"/>
                </a:lnTo>
                <a:lnTo>
                  <a:pt x="2242820" y="241300"/>
                </a:lnTo>
                <a:lnTo>
                  <a:pt x="2203752" y="203200"/>
                </a:lnTo>
                <a:lnTo>
                  <a:pt x="2161262" y="177800"/>
                </a:lnTo>
                <a:lnTo>
                  <a:pt x="2115973" y="152400"/>
                </a:lnTo>
                <a:lnTo>
                  <a:pt x="2068512" y="127000"/>
                </a:lnTo>
                <a:lnTo>
                  <a:pt x="1919342" y="88900"/>
                </a:lnTo>
                <a:close/>
              </a:path>
              <a:path w="4321809" h="3086100">
                <a:moveTo>
                  <a:pt x="2682691" y="0"/>
                </a:moveTo>
                <a:lnTo>
                  <a:pt x="2582702" y="0"/>
                </a:lnTo>
                <a:lnTo>
                  <a:pt x="2488930" y="25400"/>
                </a:lnTo>
                <a:lnTo>
                  <a:pt x="2444719" y="38100"/>
                </a:lnTo>
                <a:lnTo>
                  <a:pt x="2402839" y="63500"/>
                </a:lnTo>
                <a:lnTo>
                  <a:pt x="2363703" y="88900"/>
                </a:lnTo>
                <a:lnTo>
                  <a:pt x="2327722" y="114300"/>
                </a:lnTo>
                <a:lnTo>
                  <a:pt x="2295306" y="152400"/>
                </a:lnTo>
                <a:lnTo>
                  <a:pt x="2266868" y="190500"/>
                </a:lnTo>
                <a:lnTo>
                  <a:pt x="2242820" y="241300"/>
                </a:lnTo>
                <a:lnTo>
                  <a:pt x="3770656" y="241300"/>
                </a:lnTo>
                <a:lnTo>
                  <a:pt x="3752576" y="203200"/>
                </a:lnTo>
                <a:lnTo>
                  <a:pt x="3724730" y="165100"/>
                </a:lnTo>
                <a:lnTo>
                  <a:pt x="2975610" y="165100"/>
                </a:lnTo>
                <a:lnTo>
                  <a:pt x="2943527" y="127000"/>
                </a:lnTo>
                <a:lnTo>
                  <a:pt x="2907545" y="88900"/>
                </a:lnTo>
                <a:lnTo>
                  <a:pt x="2868051" y="63500"/>
                </a:lnTo>
                <a:lnTo>
                  <a:pt x="2825432" y="38100"/>
                </a:lnTo>
                <a:lnTo>
                  <a:pt x="2780074" y="25400"/>
                </a:lnTo>
                <a:lnTo>
                  <a:pt x="2732365" y="12700"/>
                </a:lnTo>
                <a:lnTo>
                  <a:pt x="2682691" y="0"/>
                </a:lnTo>
                <a:close/>
              </a:path>
              <a:path w="4321809" h="3086100">
                <a:moveTo>
                  <a:pt x="3447079" y="0"/>
                </a:moveTo>
                <a:lnTo>
                  <a:pt x="3254675" y="0"/>
                </a:lnTo>
                <a:lnTo>
                  <a:pt x="3164751" y="25400"/>
                </a:lnTo>
                <a:lnTo>
                  <a:pt x="3122219" y="50800"/>
                </a:lnTo>
                <a:lnTo>
                  <a:pt x="3081725" y="76200"/>
                </a:lnTo>
                <a:lnTo>
                  <a:pt x="3043583" y="101600"/>
                </a:lnTo>
                <a:lnTo>
                  <a:pt x="3008107" y="127000"/>
                </a:lnTo>
                <a:lnTo>
                  <a:pt x="2975610" y="165100"/>
                </a:lnTo>
                <a:lnTo>
                  <a:pt x="3724730" y="165100"/>
                </a:lnTo>
                <a:lnTo>
                  <a:pt x="3693408" y="139700"/>
                </a:lnTo>
                <a:lnTo>
                  <a:pt x="3658869" y="101600"/>
                </a:lnTo>
                <a:lnTo>
                  <a:pt x="3621377" y="76200"/>
                </a:lnTo>
                <a:lnTo>
                  <a:pt x="3581190" y="50800"/>
                </a:lnTo>
                <a:lnTo>
                  <a:pt x="3538571" y="38100"/>
                </a:lnTo>
                <a:lnTo>
                  <a:pt x="3493781" y="12700"/>
                </a:lnTo>
                <a:lnTo>
                  <a:pt x="344707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34740" y="764540"/>
            <a:ext cx="4321810" cy="3096260"/>
          </a:xfrm>
          <a:custGeom>
            <a:avLst/>
            <a:gdLst/>
            <a:ahLst/>
            <a:cxnLst/>
            <a:rect l="l" t="t" r="r" b="b"/>
            <a:pathLst>
              <a:path w="4321809" h="3096260">
                <a:moveTo>
                  <a:pt x="386080" y="1026160"/>
                </a:moveTo>
                <a:lnTo>
                  <a:pt x="378631" y="980407"/>
                </a:lnTo>
                <a:lnTo>
                  <a:pt x="375373" y="934980"/>
                </a:lnTo>
                <a:lnTo>
                  <a:pt x="376129" y="890010"/>
                </a:lnTo>
                <a:lnTo>
                  <a:pt x="380725" y="845630"/>
                </a:lnTo>
                <a:lnTo>
                  <a:pt x="388985" y="801969"/>
                </a:lnTo>
                <a:lnTo>
                  <a:pt x="400735" y="759159"/>
                </a:lnTo>
                <a:lnTo>
                  <a:pt x="415799" y="717331"/>
                </a:lnTo>
                <a:lnTo>
                  <a:pt x="434002" y="676617"/>
                </a:lnTo>
                <a:lnTo>
                  <a:pt x="455169" y="637147"/>
                </a:lnTo>
                <a:lnTo>
                  <a:pt x="479125" y="599053"/>
                </a:lnTo>
                <a:lnTo>
                  <a:pt x="505695" y="562466"/>
                </a:lnTo>
                <a:lnTo>
                  <a:pt x="534704" y="527517"/>
                </a:lnTo>
                <a:lnTo>
                  <a:pt x="565977" y="494338"/>
                </a:lnTo>
                <a:lnTo>
                  <a:pt x="599338" y="463059"/>
                </a:lnTo>
                <a:lnTo>
                  <a:pt x="634613" y="433811"/>
                </a:lnTo>
                <a:lnTo>
                  <a:pt x="671627" y="406727"/>
                </a:lnTo>
                <a:lnTo>
                  <a:pt x="710204" y="381936"/>
                </a:lnTo>
                <a:lnTo>
                  <a:pt x="750170" y="359571"/>
                </a:lnTo>
                <a:lnTo>
                  <a:pt x="791349" y="339762"/>
                </a:lnTo>
                <a:lnTo>
                  <a:pt x="833567" y="322640"/>
                </a:lnTo>
                <a:lnTo>
                  <a:pt x="876647" y="308338"/>
                </a:lnTo>
                <a:lnTo>
                  <a:pt x="920416" y="296985"/>
                </a:lnTo>
                <a:lnTo>
                  <a:pt x="964697" y="288714"/>
                </a:lnTo>
                <a:lnTo>
                  <a:pt x="1009317" y="283655"/>
                </a:lnTo>
                <a:lnTo>
                  <a:pt x="1054100" y="281939"/>
                </a:lnTo>
                <a:lnTo>
                  <a:pt x="1104877" y="283202"/>
                </a:lnTo>
                <a:lnTo>
                  <a:pt x="1155677" y="288930"/>
                </a:lnTo>
                <a:lnTo>
                  <a:pt x="1206055" y="298768"/>
                </a:lnTo>
                <a:lnTo>
                  <a:pt x="1255567" y="312360"/>
                </a:lnTo>
                <a:lnTo>
                  <a:pt x="1303767" y="329352"/>
                </a:lnTo>
                <a:lnTo>
                  <a:pt x="1350213" y="349386"/>
                </a:lnTo>
                <a:lnTo>
                  <a:pt x="1394460" y="372110"/>
                </a:lnTo>
                <a:lnTo>
                  <a:pt x="1420249" y="330329"/>
                </a:lnTo>
                <a:lnTo>
                  <a:pt x="1449222" y="291441"/>
                </a:lnTo>
                <a:lnTo>
                  <a:pt x="1481177" y="255587"/>
                </a:lnTo>
                <a:lnTo>
                  <a:pt x="1515909" y="222908"/>
                </a:lnTo>
                <a:lnTo>
                  <a:pt x="1553217" y="193545"/>
                </a:lnTo>
                <a:lnTo>
                  <a:pt x="1592897" y="167639"/>
                </a:lnTo>
                <a:lnTo>
                  <a:pt x="1634747" y="145332"/>
                </a:lnTo>
                <a:lnTo>
                  <a:pt x="1678563" y="126764"/>
                </a:lnTo>
                <a:lnTo>
                  <a:pt x="1724144" y="112077"/>
                </a:lnTo>
                <a:lnTo>
                  <a:pt x="1771285" y="101411"/>
                </a:lnTo>
                <a:lnTo>
                  <a:pt x="1819785" y="94908"/>
                </a:lnTo>
                <a:lnTo>
                  <a:pt x="1869439" y="92710"/>
                </a:lnTo>
                <a:lnTo>
                  <a:pt x="1919342" y="97224"/>
                </a:lnTo>
                <a:lnTo>
                  <a:pt x="1969571" y="105965"/>
                </a:lnTo>
                <a:lnTo>
                  <a:pt x="2019503" y="118873"/>
                </a:lnTo>
                <a:lnTo>
                  <a:pt x="2068512" y="135889"/>
                </a:lnTo>
                <a:lnTo>
                  <a:pt x="2115973" y="156954"/>
                </a:lnTo>
                <a:lnTo>
                  <a:pt x="2161262" y="182006"/>
                </a:lnTo>
                <a:lnTo>
                  <a:pt x="2203752" y="210988"/>
                </a:lnTo>
                <a:lnTo>
                  <a:pt x="2242820" y="243839"/>
                </a:lnTo>
                <a:lnTo>
                  <a:pt x="2266868" y="199670"/>
                </a:lnTo>
                <a:lnTo>
                  <a:pt x="2295306" y="159471"/>
                </a:lnTo>
                <a:lnTo>
                  <a:pt x="2327722" y="123402"/>
                </a:lnTo>
                <a:lnTo>
                  <a:pt x="2363703" y="91622"/>
                </a:lnTo>
                <a:lnTo>
                  <a:pt x="2402839" y="64293"/>
                </a:lnTo>
                <a:lnTo>
                  <a:pt x="2444719" y="41574"/>
                </a:lnTo>
                <a:lnTo>
                  <a:pt x="2488930" y="23625"/>
                </a:lnTo>
                <a:lnTo>
                  <a:pt x="2535062" y="10607"/>
                </a:lnTo>
                <a:lnTo>
                  <a:pt x="2582702" y="2678"/>
                </a:lnTo>
                <a:lnTo>
                  <a:pt x="2631440" y="0"/>
                </a:lnTo>
                <a:lnTo>
                  <a:pt x="2682691" y="3033"/>
                </a:lnTo>
                <a:lnTo>
                  <a:pt x="2732365" y="11886"/>
                </a:lnTo>
                <a:lnTo>
                  <a:pt x="2780074" y="26186"/>
                </a:lnTo>
                <a:lnTo>
                  <a:pt x="2825432" y="45561"/>
                </a:lnTo>
                <a:lnTo>
                  <a:pt x="2868051" y="69639"/>
                </a:lnTo>
                <a:lnTo>
                  <a:pt x="2907545" y="98047"/>
                </a:lnTo>
                <a:lnTo>
                  <a:pt x="2943527" y="130415"/>
                </a:lnTo>
                <a:lnTo>
                  <a:pt x="2975610" y="166370"/>
                </a:lnTo>
                <a:lnTo>
                  <a:pt x="3008107" y="133571"/>
                </a:lnTo>
                <a:lnTo>
                  <a:pt x="3043583" y="103887"/>
                </a:lnTo>
                <a:lnTo>
                  <a:pt x="3081725" y="77517"/>
                </a:lnTo>
                <a:lnTo>
                  <a:pt x="3122219" y="54658"/>
                </a:lnTo>
                <a:lnTo>
                  <a:pt x="3164751" y="35511"/>
                </a:lnTo>
                <a:lnTo>
                  <a:pt x="3209007" y="20272"/>
                </a:lnTo>
                <a:lnTo>
                  <a:pt x="3254675" y="9142"/>
                </a:lnTo>
                <a:lnTo>
                  <a:pt x="3301440" y="2318"/>
                </a:lnTo>
                <a:lnTo>
                  <a:pt x="3348990" y="0"/>
                </a:lnTo>
                <a:lnTo>
                  <a:pt x="3398729" y="2434"/>
                </a:lnTo>
                <a:lnTo>
                  <a:pt x="3447079" y="9597"/>
                </a:lnTo>
                <a:lnTo>
                  <a:pt x="3493781" y="21281"/>
                </a:lnTo>
                <a:lnTo>
                  <a:pt x="3538571" y="37278"/>
                </a:lnTo>
                <a:lnTo>
                  <a:pt x="3581190" y="57379"/>
                </a:lnTo>
                <a:lnTo>
                  <a:pt x="3621377" y="81376"/>
                </a:lnTo>
                <a:lnTo>
                  <a:pt x="3658869" y="109061"/>
                </a:lnTo>
                <a:lnTo>
                  <a:pt x="3693408" y="140225"/>
                </a:lnTo>
                <a:lnTo>
                  <a:pt x="3724730" y="174661"/>
                </a:lnTo>
                <a:lnTo>
                  <a:pt x="3752576" y="212160"/>
                </a:lnTo>
                <a:lnTo>
                  <a:pt x="3776683" y="252513"/>
                </a:lnTo>
                <a:lnTo>
                  <a:pt x="3796792" y="295513"/>
                </a:lnTo>
                <a:lnTo>
                  <a:pt x="3812641" y="340951"/>
                </a:lnTo>
                <a:lnTo>
                  <a:pt x="3823969" y="388620"/>
                </a:lnTo>
                <a:lnTo>
                  <a:pt x="3871421" y="404344"/>
                </a:lnTo>
                <a:lnTo>
                  <a:pt x="3916746" y="424142"/>
                </a:lnTo>
                <a:lnTo>
                  <a:pt x="3959722" y="447773"/>
                </a:lnTo>
                <a:lnTo>
                  <a:pt x="4000126" y="474994"/>
                </a:lnTo>
                <a:lnTo>
                  <a:pt x="4037736" y="505565"/>
                </a:lnTo>
                <a:lnTo>
                  <a:pt x="4072330" y="539242"/>
                </a:lnTo>
                <a:lnTo>
                  <a:pt x="4103687" y="575786"/>
                </a:lnTo>
                <a:lnTo>
                  <a:pt x="4131583" y="614953"/>
                </a:lnTo>
                <a:lnTo>
                  <a:pt x="4155798" y="656504"/>
                </a:lnTo>
                <a:lnTo>
                  <a:pt x="4176108" y="700195"/>
                </a:lnTo>
                <a:lnTo>
                  <a:pt x="4192291" y="745786"/>
                </a:lnTo>
                <a:lnTo>
                  <a:pt x="4204125" y="793035"/>
                </a:lnTo>
                <a:lnTo>
                  <a:pt x="4211389" y="841700"/>
                </a:lnTo>
                <a:lnTo>
                  <a:pt x="4213860" y="891539"/>
                </a:lnTo>
                <a:lnTo>
                  <a:pt x="4211538" y="944403"/>
                </a:lnTo>
                <a:lnTo>
                  <a:pt x="4203858" y="996314"/>
                </a:lnTo>
                <a:lnTo>
                  <a:pt x="4189749" y="1047273"/>
                </a:lnTo>
                <a:lnTo>
                  <a:pt x="4168140" y="1097280"/>
                </a:lnTo>
                <a:lnTo>
                  <a:pt x="4198496" y="1136714"/>
                </a:lnTo>
                <a:lnTo>
                  <a:pt x="4225946" y="1177852"/>
                </a:lnTo>
                <a:lnTo>
                  <a:pt x="4250313" y="1220517"/>
                </a:lnTo>
                <a:lnTo>
                  <a:pt x="4271419" y="1264529"/>
                </a:lnTo>
                <a:lnTo>
                  <a:pt x="4289086" y="1309713"/>
                </a:lnTo>
                <a:lnTo>
                  <a:pt x="4303136" y="1355889"/>
                </a:lnTo>
                <a:lnTo>
                  <a:pt x="4313392" y="1402881"/>
                </a:lnTo>
                <a:lnTo>
                  <a:pt x="4319675" y="1450510"/>
                </a:lnTo>
                <a:lnTo>
                  <a:pt x="4321810" y="1498600"/>
                </a:lnTo>
                <a:lnTo>
                  <a:pt x="4320076" y="1545216"/>
                </a:lnTo>
                <a:lnTo>
                  <a:pt x="4314953" y="1591009"/>
                </a:lnTo>
                <a:lnTo>
                  <a:pt x="4306562" y="1635863"/>
                </a:lnTo>
                <a:lnTo>
                  <a:pt x="4295021" y="1679663"/>
                </a:lnTo>
                <a:lnTo>
                  <a:pt x="4280450" y="1722294"/>
                </a:lnTo>
                <a:lnTo>
                  <a:pt x="4262967" y="1763641"/>
                </a:lnTo>
                <a:lnTo>
                  <a:pt x="4242693" y="1803588"/>
                </a:lnTo>
                <a:lnTo>
                  <a:pt x="4219747" y="1842020"/>
                </a:lnTo>
                <a:lnTo>
                  <a:pt x="4194247" y="1878822"/>
                </a:lnTo>
                <a:lnTo>
                  <a:pt x="4166313" y="1913879"/>
                </a:lnTo>
                <a:lnTo>
                  <a:pt x="4136065" y="1947076"/>
                </a:lnTo>
                <a:lnTo>
                  <a:pt x="4103621" y="1978297"/>
                </a:lnTo>
                <a:lnTo>
                  <a:pt x="4069102" y="2007427"/>
                </a:lnTo>
                <a:lnTo>
                  <a:pt x="4032626" y="2034351"/>
                </a:lnTo>
                <a:lnTo>
                  <a:pt x="3994312" y="2058955"/>
                </a:lnTo>
                <a:lnTo>
                  <a:pt x="3954281" y="2081122"/>
                </a:lnTo>
                <a:lnTo>
                  <a:pt x="3912651" y="2100737"/>
                </a:lnTo>
                <a:lnTo>
                  <a:pt x="3869541" y="2117686"/>
                </a:lnTo>
                <a:lnTo>
                  <a:pt x="3825072" y="2131852"/>
                </a:lnTo>
                <a:lnTo>
                  <a:pt x="3779361" y="2143122"/>
                </a:lnTo>
                <a:lnTo>
                  <a:pt x="3732530" y="2151380"/>
                </a:lnTo>
                <a:lnTo>
                  <a:pt x="3730426" y="2200324"/>
                </a:lnTo>
                <a:lnTo>
                  <a:pt x="3724227" y="2247993"/>
                </a:lnTo>
                <a:lnTo>
                  <a:pt x="3714102" y="2294230"/>
                </a:lnTo>
                <a:lnTo>
                  <a:pt x="3700220" y="2338879"/>
                </a:lnTo>
                <a:lnTo>
                  <a:pt x="3682750" y="2381782"/>
                </a:lnTo>
                <a:lnTo>
                  <a:pt x="3661860" y="2422783"/>
                </a:lnTo>
                <a:lnTo>
                  <a:pt x="3637719" y="2461726"/>
                </a:lnTo>
                <a:lnTo>
                  <a:pt x="3610497" y="2498453"/>
                </a:lnTo>
                <a:lnTo>
                  <a:pt x="3580362" y="2532809"/>
                </a:lnTo>
                <a:lnTo>
                  <a:pt x="3547482" y="2564636"/>
                </a:lnTo>
                <a:lnTo>
                  <a:pt x="3512028" y="2593778"/>
                </a:lnTo>
                <a:lnTo>
                  <a:pt x="3474167" y="2620078"/>
                </a:lnTo>
                <a:lnTo>
                  <a:pt x="3434069" y="2643379"/>
                </a:lnTo>
                <a:lnTo>
                  <a:pt x="3391902" y="2663526"/>
                </a:lnTo>
                <a:lnTo>
                  <a:pt x="3347836" y="2680361"/>
                </a:lnTo>
                <a:lnTo>
                  <a:pt x="3302038" y="2693727"/>
                </a:lnTo>
                <a:lnTo>
                  <a:pt x="3254679" y="2703468"/>
                </a:lnTo>
                <a:lnTo>
                  <a:pt x="3205926" y="2709428"/>
                </a:lnTo>
                <a:lnTo>
                  <a:pt x="3155950" y="2711450"/>
                </a:lnTo>
                <a:lnTo>
                  <a:pt x="3101263" y="2709021"/>
                </a:lnTo>
                <a:lnTo>
                  <a:pt x="3047811" y="2701760"/>
                </a:lnTo>
                <a:lnTo>
                  <a:pt x="2995771" y="2689701"/>
                </a:lnTo>
                <a:lnTo>
                  <a:pt x="2945318" y="2672879"/>
                </a:lnTo>
                <a:lnTo>
                  <a:pt x="2896628" y="2651330"/>
                </a:lnTo>
                <a:lnTo>
                  <a:pt x="2849880" y="2625090"/>
                </a:lnTo>
                <a:lnTo>
                  <a:pt x="2834053" y="2670261"/>
                </a:lnTo>
                <a:lnTo>
                  <a:pt x="2815039" y="2713831"/>
                </a:lnTo>
                <a:lnTo>
                  <a:pt x="2792988" y="2755682"/>
                </a:lnTo>
                <a:lnTo>
                  <a:pt x="2768052" y="2795695"/>
                </a:lnTo>
                <a:lnTo>
                  <a:pt x="2740383" y="2833750"/>
                </a:lnTo>
                <a:lnTo>
                  <a:pt x="2710132" y="2869729"/>
                </a:lnTo>
                <a:lnTo>
                  <a:pt x="2677451" y="2903513"/>
                </a:lnTo>
                <a:lnTo>
                  <a:pt x="2642491" y="2934983"/>
                </a:lnTo>
                <a:lnTo>
                  <a:pt x="2605405" y="2964021"/>
                </a:lnTo>
                <a:lnTo>
                  <a:pt x="2566342" y="2990506"/>
                </a:lnTo>
                <a:lnTo>
                  <a:pt x="2525455" y="3014321"/>
                </a:lnTo>
                <a:lnTo>
                  <a:pt x="2482897" y="3035347"/>
                </a:lnTo>
                <a:lnTo>
                  <a:pt x="2438817" y="3053463"/>
                </a:lnTo>
                <a:lnTo>
                  <a:pt x="2393368" y="3068553"/>
                </a:lnTo>
                <a:lnTo>
                  <a:pt x="2346701" y="3080496"/>
                </a:lnTo>
                <a:lnTo>
                  <a:pt x="2298968" y="3089174"/>
                </a:lnTo>
                <a:lnTo>
                  <a:pt x="2250320" y="3094468"/>
                </a:lnTo>
                <a:lnTo>
                  <a:pt x="2200910" y="3096260"/>
                </a:lnTo>
                <a:lnTo>
                  <a:pt x="2149879" y="3094209"/>
                </a:lnTo>
                <a:lnTo>
                  <a:pt x="2099493" y="3088148"/>
                </a:lnTo>
                <a:lnTo>
                  <a:pt x="2049947" y="3078217"/>
                </a:lnTo>
                <a:lnTo>
                  <a:pt x="2001435" y="3064554"/>
                </a:lnTo>
                <a:lnTo>
                  <a:pt x="1954150" y="3047298"/>
                </a:lnTo>
                <a:lnTo>
                  <a:pt x="1908287" y="3026587"/>
                </a:lnTo>
                <a:lnTo>
                  <a:pt x="1864040" y="3002560"/>
                </a:lnTo>
                <a:lnTo>
                  <a:pt x="1821604" y="2975357"/>
                </a:lnTo>
                <a:lnTo>
                  <a:pt x="1781173" y="2945115"/>
                </a:lnTo>
                <a:lnTo>
                  <a:pt x="1742941" y="2911974"/>
                </a:lnTo>
                <a:lnTo>
                  <a:pt x="1707101" y="2876071"/>
                </a:lnTo>
                <a:lnTo>
                  <a:pt x="1673850" y="2837547"/>
                </a:lnTo>
                <a:lnTo>
                  <a:pt x="1643380" y="2796540"/>
                </a:lnTo>
                <a:lnTo>
                  <a:pt x="1615202" y="2814886"/>
                </a:lnTo>
                <a:lnTo>
                  <a:pt x="1593345" y="2831785"/>
                </a:lnTo>
                <a:lnTo>
                  <a:pt x="1575186" y="2847172"/>
                </a:lnTo>
                <a:lnTo>
                  <a:pt x="1558103" y="2860984"/>
                </a:lnTo>
                <a:lnTo>
                  <a:pt x="1516679" y="2883634"/>
                </a:lnTo>
                <a:lnTo>
                  <a:pt x="1448095" y="2899231"/>
                </a:lnTo>
                <a:lnTo>
                  <a:pt x="1397063" y="2904227"/>
                </a:lnTo>
                <a:lnTo>
                  <a:pt x="1331376" y="2907271"/>
                </a:lnTo>
                <a:lnTo>
                  <a:pt x="1248410" y="2908300"/>
                </a:lnTo>
                <a:lnTo>
                  <a:pt x="1199585" y="2906808"/>
                </a:lnTo>
                <a:lnTo>
                  <a:pt x="1151354" y="2902377"/>
                </a:lnTo>
                <a:lnTo>
                  <a:pt x="1103837" y="2895073"/>
                </a:lnTo>
                <a:lnTo>
                  <a:pt x="1057153" y="2884964"/>
                </a:lnTo>
                <a:lnTo>
                  <a:pt x="1011421" y="2872116"/>
                </a:lnTo>
                <a:lnTo>
                  <a:pt x="966761" y="2856596"/>
                </a:lnTo>
                <a:lnTo>
                  <a:pt x="923292" y="2838470"/>
                </a:lnTo>
                <a:lnTo>
                  <a:pt x="881134" y="2817805"/>
                </a:lnTo>
                <a:lnTo>
                  <a:pt x="840405" y="2794667"/>
                </a:lnTo>
                <a:lnTo>
                  <a:pt x="801226" y="2769124"/>
                </a:lnTo>
                <a:lnTo>
                  <a:pt x="763716" y="2741242"/>
                </a:lnTo>
                <a:lnTo>
                  <a:pt x="727994" y="2711088"/>
                </a:lnTo>
                <a:lnTo>
                  <a:pt x="694180" y="2678729"/>
                </a:lnTo>
                <a:lnTo>
                  <a:pt x="662393" y="2644230"/>
                </a:lnTo>
                <a:lnTo>
                  <a:pt x="632753" y="2607660"/>
                </a:lnTo>
                <a:lnTo>
                  <a:pt x="605378" y="2569084"/>
                </a:lnTo>
                <a:lnTo>
                  <a:pt x="580389" y="2528570"/>
                </a:lnTo>
                <a:lnTo>
                  <a:pt x="522214" y="2525298"/>
                </a:lnTo>
                <a:lnTo>
                  <a:pt x="467712" y="2517993"/>
                </a:lnTo>
                <a:lnTo>
                  <a:pt x="416893" y="2506848"/>
                </a:lnTo>
                <a:lnTo>
                  <a:pt x="369768" y="2492057"/>
                </a:lnTo>
                <a:lnTo>
                  <a:pt x="326349" y="2473813"/>
                </a:lnTo>
                <a:lnTo>
                  <a:pt x="286647" y="2452310"/>
                </a:lnTo>
                <a:lnTo>
                  <a:pt x="250674" y="2427741"/>
                </a:lnTo>
                <a:lnTo>
                  <a:pt x="218439" y="2400300"/>
                </a:lnTo>
                <a:lnTo>
                  <a:pt x="189956" y="2370179"/>
                </a:lnTo>
                <a:lnTo>
                  <a:pt x="165233" y="2337573"/>
                </a:lnTo>
                <a:lnTo>
                  <a:pt x="144284" y="2302676"/>
                </a:lnTo>
                <a:lnTo>
                  <a:pt x="127119" y="2265680"/>
                </a:lnTo>
                <a:lnTo>
                  <a:pt x="113748" y="2226778"/>
                </a:lnTo>
                <a:lnTo>
                  <a:pt x="104184" y="2186166"/>
                </a:lnTo>
                <a:lnTo>
                  <a:pt x="98438" y="2144035"/>
                </a:lnTo>
                <a:lnTo>
                  <a:pt x="96520" y="2100580"/>
                </a:lnTo>
                <a:lnTo>
                  <a:pt x="99977" y="2047381"/>
                </a:lnTo>
                <a:lnTo>
                  <a:pt x="110207" y="1995875"/>
                </a:lnTo>
                <a:lnTo>
                  <a:pt x="127000" y="1946275"/>
                </a:lnTo>
                <a:lnTo>
                  <a:pt x="150142" y="1898791"/>
                </a:lnTo>
                <a:lnTo>
                  <a:pt x="179422" y="1853635"/>
                </a:lnTo>
                <a:lnTo>
                  <a:pt x="214630" y="1811020"/>
                </a:lnTo>
                <a:lnTo>
                  <a:pt x="170810" y="1785731"/>
                </a:lnTo>
                <a:lnTo>
                  <a:pt x="131715" y="1755843"/>
                </a:lnTo>
                <a:lnTo>
                  <a:pt x="97460" y="1721743"/>
                </a:lnTo>
                <a:lnTo>
                  <a:pt x="68160" y="1683817"/>
                </a:lnTo>
                <a:lnTo>
                  <a:pt x="43929" y="1642453"/>
                </a:lnTo>
                <a:lnTo>
                  <a:pt x="24882" y="1598036"/>
                </a:lnTo>
                <a:lnTo>
                  <a:pt x="11135" y="1550953"/>
                </a:lnTo>
                <a:lnTo>
                  <a:pt x="2803" y="1501592"/>
                </a:lnTo>
                <a:lnTo>
                  <a:pt x="0" y="1450339"/>
                </a:lnTo>
                <a:lnTo>
                  <a:pt x="2943" y="1400639"/>
                </a:lnTo>
                <a:lnTo>
                  <a:pt x="11554" y="1352576"/>
                </a:lnTo>
                <a:lnTo>
                  <a:pt x="25502" y="1306479"/>
                </a:lnTo>
                <a:lnTo>
                  <a:pt x="44459" y="1262678"/>
                </a:lnTo>
                <a:lnTo>
                  <a:pt x="68095" y="1221502"/>
                </a:lnTo>
                <a:lnTo>
                  <a:pt x="96080" y="1183282"/>
                </a:lnTo>
                <a:lnTo>
                  <a:pt x="128085" y="1148347"/>
                </a:lnTo>
                <a:lnTo>
                  <a:pt x="163780" y="1117025"/>
                </a:lnTo>
                <a:lnTo>
                  <a:pt x="202836" y="1089647"/>
                </a:lnTo>
                <a:lnTo>
                  <a:pt x="244924" y="1066542"/>
                </a:lnTo>
                <a:lnTo>
                  <a:pt x="289713" y="1048039"/>
                </a:lnTo>
                <a:lnTo>
                  <a:pt x="336875" y="1034469"/>
                </a:lnTo>
                <a:lnTo>
                  <a:pt x="386080" y="102616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20820" y="1790700"/>
            <a:ext cx="33020" cy="109220"/>
          </a:xfrm>
          <a:custGeom>
            <a:avLst/>
            <a:gdLst/>
            <a:ahLst/>
            <a:cxnLst/>
            <a:rect l="l" t="t" r="r" b="b"/>
            <a:pathLst>
              <a:path w="33020" h="109219">
                <a:moveTo>
                  <a:pt x="0" y="0"/>
                </a:moveTo>
                <a:lnTo>
                  <a:pt x="5337" y="27424"/>
                </a:lnTo>
                <a:lnTo>
                  <a:pt x="14128" y="55562"/>
                </a:lnTo>
                <a:lnTo>
                  <a:pt x="24110" y="83224"/>
                </a:lnTo>
                <a:lnTo>
                  <a:pt x="33019" y="10922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29200" y="1136650"/>
            <a:ext cx="140970" cy="101600"/>
          </a:xfrm>
          <a:custGeom>
            <a:avLst/>
            <a:gdLst/>
            <a:ahLst/>
            <a:cxnLst/>
            <a:rect l="l" t="t" r="r" b="b"/>
            <a:pathLst>
              <a:path w="140970" h="101600">
                <a:moveTo>
                  <a:pt x="0" y="0"/>
                </a:moveTo>
                <a:lnTo>
                  <a:pt x="36492" y="22482"/>
                </a:lnTo>
                <a:lnTo>
                  <a:pt x="73818" y="47466"/>
                </a:lnTo>
                <a:lnTo>
                  <a:pt x="109477" y="74116"/>
                </a:lnTo>
                <a:lnTo>
                  <a:pt x="140970" y="10160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42000" y="1008380"/>
            <a:ext cx="35560" cy="100330"/>
          </a:xfrm>
          <a:custGeom>
            <a:avLst/>
            <a:gdLst/>
            <a:ahLst/>
            <a:cxnLst/>
            <a:rect l="l" t="t" r="r" b="b"/>
            <a:pathLst>
              <a:path w="35560" h="100330">
                <a:moveTo>
                  <a:pt x="35560" y="0"/>
                </a:moveTo>
                <a:lnTo>
                  <a:pt x="25003" y="23713"/>
                </a:lnTo>
                <a:lnTo>
                  <a:pt x="15875" y="48736"/>
                </a:lnTo>
                <a:lnTo>
                  <a:pt x="7699" y="74473"/>
                </a:lnTo>
                <a:lnTo>
                  <a:pt x="0" y="10033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544309" y="930910"/>
            <a:ext cx="66040" cy="121920"/>
          </a:xfrm>
          <a:custGeom>
            <a:avLst/>
            <a:gdLst/>
            <a:ahLst/>
            <a:cxnLst/>
            <a:rect l="l" t="t" r="r" b="b"/>
            <a:pathLst>
              <a:path w="66040" h="121919">
                <a:moveTo>
                  <a:pt x="66040" y="0"/>
                </a:moveTo>
                <a:lnTo>
                  <a:pt x="45720" y="27622"/>
                </a:lnTo>
                <a:lnTo>
                  <a:pt x="29209" y="58102"/>
                </a:lnTo>
                <a:lnTo>
                  <a:pt x="14604" y="90011"/>
                </a:lnTo>
                <a:lnTo>
                  <a:pt x="0" y="1219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458709" y="1153160"/>
            <a:ext cx="17780" cy="95250"/>
          </a:xfrm>
          <a:custGeom>
            <a:avLst/>
            <a:gdLst/>
            <a:ahLst/>
            <a:cxnLst/>
            <a:rect l="l" t="t" r="r" b="b"/>
            <a:pathLst>
              <a:path w="17779" h="95250">
                <a:moveTo>
                  <a:pt x="0" y="0"/>
                </a:moveTo>
                <a:lnTo>
                  <a:pt x="5258" y="23812"/>
                </a:lnTo>
                <a:lnTo>
                  <a:pt x="12541" y="52387"/>
                </a:lnTo>
                <a:lnTo>
                  <a:pt x="17680" y="78581"/>
                </a:lnTo>
                <a:lnTo>
                  <a:pt x="16510" y="9525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658100" y="1861820"/>
            <a:ext cx="144780" cy="191770"/>
          </a:xfrm>
          <a:custGeom>
            <a:avLst/>
            <a:gdLst/>
            <a:ahLst/>
            <a:cxnLst/>
            <a:rect l="l" t="t" r="r" b="b"/>
            <a:pathLst>
              <a:path w="144779" h="191769">
                <a:moveTo>
                  <a:pt x="144779" y="0"/>
                </a:moveTo>
                <a:lnTo>
                  <a:pt x="122773" y="43108"/>
                </a:lnTo>
                <a:lnTo>
                  <a:pt x="97657" y="83962"/>
                </a:lnTo>
                <a:lnTo>
                  <a:pt x="69067" y="122438"/>
                </a:lnTo>
                <a:lnTo>
                  <a:pt x="36636" y="158414"/>
                </a:lnTo>
                <a:lnTo>
                  <a:pt x="0" y="19176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037069" y="2405379"/>
            <a:ext cx="333375" cy="510540"/>
          </a:xfrm>
          <a:custGeom>
            <a:avLst/>
            <a:gdLst/>
            <a:ahLst/>
            <a:cxnLst/>
            <a:rect l="l" t="t" r="r" b="b"/>
            <a:pathLst>
              <a:path w="333375" h="510539">
                <a:moveTo>
                  <a:pt x="331470" y="510540"/>
                </a:moveTo>
                <a:lnTo>
                  <a:pt x="333316" y="483278"/>
                </a:lnTo>
                <a:lnTo>
                  <a:pt x="331703" y="451534"/>
                </a:lnTo>
                <a:lnTo>
                  <a:pt x="326513" y="416075"/>
                </a:lnTo>
                <a:lnTo>
                  <a:pt x="317629" y="377667"/>
                </a:lnTo>
                <a:lnTo>
                  <a:pt x="304936" y="337076"/>
                </a:lnTo>
                <a:lnTo>
                  <a:pt x="288315" y="295069"/>
                </a:lnTo>
                <a:lnTo>
                  <a:pt x="267652" y="252412"/>
                </a:lnTo>
                <a:lnTo>
                  <a:pt x="242829" y="209872"/>
                </a:lnTo>
                <a:lnTo>
                  <a:pt x="213729" y="168214"/>
                </a:lnTo>
                <a:lnTo>
                  <a:pt x="180236" y="128207"/>
                </a:lnTo>
                <a:lnTo>
                  <a:pt x="142233" y="90615"/>
                </a:lnTo>
                <a:lnTo>
                  <a:pt x="99604" y="56205"/>
                </a:lnTo>
                <a:lnTo>
                  <a:pt x="52231" y="25745"/>
                </a:ln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484620" y="3252470"/>
            <a:ext cx="25400" cy="137160"/>
          </a:xfrm>
          <a:custGeom>
            <a:avLst/>
            <a:gdLst/>
            <a:ahLst/>
            <a:cxnLst/>
            <a:rect l="l" t="t" r="r" b="b"/>
            <a:pathLst>
              <a:path w="25400" h="137160">
                <a:moveTo>
                  <a:pt x="0" y="137159"/>
                </a:moveTo>
                <a:lnTo>
                  <a:pt x="9862" y="101798"/>
                </a:lnTo>
                <a:lnTo>
                  <a:pt x="16986" y="67627"/>
                </a:lnTo>
                <a:lnTo>
                  <a:pt x="21967" y="33932"/>
                </a:lnTo>
                <a:lnTo>
                  <a:pt x="2540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208270" y="3436620"/>
            <a:ext cx="71120" cy="124460"/>
          </a:xfrm>
          <a:custGeom>
            <a:avLst/>
            <a:gdLst/>
            <a:ahLst/>
            <a:cxnLst/>
            <a:rect l="l" t="t" r="r" b="b"/>
            <a:pathLst>
              <a:path w="71120" h="124460">
                <a:moveTo>
                  <a:pt x="71119" y="124459"/>
                </a:moveTo>
                <a:lnTo>
                  <a:pt x="49291" y="95726"/>
                </a:lnTo>
                <a:lnTo>
                  <a:pt x="30797" y="65087"/>
                </a:lnTo>
                <a:lnTo>
                  <a:pt x="14684" y="33020"/>
                </a:ln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15129" y="3265170"/>
            <a:ext cx="113030" cy="27940"/>
          </a:xfrm>
          <a:custGeom>
            <a:avLst/>
            <a:gdLst/>
            <a:ahLst/>
            <a:cxnLst/>
            <a:rect l="l" t="t" r="r" b="b"/>
            <a:pathLst>
              <a:path w="113029" h="27939">
                <a:moveTo>
                  <a:pt x="0" y="27939"/>
                </a:moveTo>
                <a:lnTo>
                  <a:pt x="28555" y="22860"/>
                </a:lnTo>
                <a:lnTo>
                  <a:pt x="56991" y="16827"/>
                </a:lnTo>
                <a:lnTo>
                  <a:pt x="85189" y="9366"/>
                </a:lnTo>
                <a:lnTo>
                  <a:pt x="11303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49370" y="2575560"/>
            <a:ext cx="251460" cy="60960"/>
          </a:xfrm>
          <a:custGeom>
            <a:avLst/>
            <a:gdLst/>
            <a:ahLst/>
            <a:cxnLst/>
            <a:rect l="l" t="t" r="r" b="b"/>
            <a:pathLst>
              <a:path w="251460" h="60960">
                <a:moveTo>
                  <a:pt x="0" y="0"/>
                </a:moveTo>
                <a:lnTo>
                  <a:pt x="41026" y="21925"/>
                </a:lnTo>
                <a:lnTo>
                  <a:pt x="85587" y="40680"/>
                </a:lnTo>
                <a:lnTo>
                  <a:pt x="134782" y="54315"/>
                </a:lnTo>
                <a:lnTo>
                  <a:pt x="189707" y="60878"/>
                </a:lnTo>
                <a:lnTo>
                  <a:pt x="251459" y="58419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74390" y="2988310"/>
            <a:ext cx="720090" cy="515620"/>
          </a:xfrm>
          <a:custGeom>
            <a:avLst/>
            <a:gdLst/>
            <a:ahLst/>
            <a:cxnLst/>
            <a:rect l="l" t="t" r="r" b="b"/>
            <a:pathLst>
              <a:path w="720089" h="515620">
                <a:moveTo>
                  <a:pt x="359410" y="0"/>
                </a:moveTo>
                <a:lnTo>
                  <a:pt x="305238" y="2712"/>
                </a:lnTo>
                <a:lnTo>
                  <a:pt x="253890" y="10618"/>
                </a:lnTo>
                <a:lnTo>
                  <a:pt x="205856" y="23366"/>
                </a:lnTo>
                <a:lnTo>
                  <a:pt x="161629" y="40609"/>
                </a:lnTo>
                <a:lnTo>
                  <a:pt x="121702" y="61997"/>
                </a:lnTo>
                <a:lnTo>
                  <a:pt x="86567" y="87180"/>
                </a:lnTo>
                <a:lnTo>
                  <a:pt x="56715" y="115810"/>
                </a:lnTo>
                <a:lnTo>
                  <a:pt x="32641" y="147537"/>
                </a:lnTo>
                <a:lnTo>
                  <a:pt x="14835" y="182012"/>
                </a:lnTo>
                <a:lnTo>
                  <a:pt x="3790" y="218886"/>
                </a:lnTo>
                <a:lnTo>
                  <a:pt x="0" y="257810"/>
                </a:lnTo>
                <a:lnTo>
                  <a:pt x="3790" y="296733"/>
                </a:lnTo>
                <a:lnTo>
                  <a:pt x="14835" y="333607"/>
                </a:lnTo>
                <a:lnTo>
                  <a:pt x="32641" y="368082"/>
                </a:lnTo>
                <a:lnTo>
                  <a:pt x="56715" y="399809"/>
                </a:lnTo>
                <a:lnTo>
                  <a:pt x="86567" y="428439"/>
                </a:lnTo>
                <a:lnTo>
                  <a:pt x="121702" y="453622"/>
                </a:lnTo>
                <a:lnTo>
                  <a:pt x="161629" y="475010"/>
                </a:lnTo>
                <a:lnTo>
                  <a:pt x="205856" y="492253"/>
                </a:lnTo>
                <a:lnTo>
                  <a:pt x="253890" y="505001"/>
                </a:lnTo>
                <a:lnTo>
                  <a:pt x="305238" y="512907"/>
                </a:lnTo>
                <a:lnTo>
                  <a:pt x="359410" y="515619"/>
                </a:lnTo>
                <a:lnTo>
                  <a:pt x="413896" y="512907"/>
                </a:lnTo>
                <a:lnTo>
                  <a:pt x="465504" y="505001"/>
                </a:lnTo>
                <a:lnTo>
                  <a:pt x="513745" y="492253"/>
                </a:lnTo>
                <a:lnTo>
                  <a:pt x="558133" y="475010"/>
                </a:lnTo>
                <a:lnTo>
                  <a:pt x="598181" y="453622"/>
                </a:lnTo>
                <a:lnTo>
                  <a:pt x="633403" y="428439"/>
                </a:lnTo>
                <a:lnTo>
                  <a:pt x="663313" y="399809"/>
                </a:lnTo>
                <a:lnTo>
                  <a:pt x="687423" y="368082"/>
                </a:lnTo>
                <a:lnTo>
                  <a:pt x="705246" y="333607"/>
                </a:lnTo>
                <a:lnTo>
                  <a:pt x="716298" y="296733"/>
                </a:lnTo>
                <a:lnTo>
                  <a:pt x="720089" y="257810"/>
                </a:lnTo>
                <a:lnTo>
                  <a:pt x="716298" y="218886"/>
                </a:lnTo>
                <a:lnTo>
                  <a:pt x="705246" y="182012"/>
                </a:lnTo>
                <a:lnTo>
                  <a:pt x="687423" y="147537"/>
                </a:lnTo>
                <a:lnTo>
                  <a:pt x="663313" y="115810"/>
                </a:lnTo>
                <a:lnTo>
                  <a:pt x="633403" y="87180"/>
                </a:lnTo>
                <a:lnTo>
                  <a:pt x="598181" y="61997"/>
                </a:lnTo>
                <a:lnTo>
                  <a:pt x="558133" y="40609"/>
                </a:lnTo>
                <a:lnTo>
                  <a:pt x="513745" y="23366"/>
                </a:lnTo>
                <a:lnTo>
                  <a:pt x="465504" y="10618"/>
                </a:lnTo>
                <a:lnTo>
                  <a:pt x="413896" y="2712"/>
                </a:lnTo>
                <a:lnTo>
                  <a:pt x="35941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74390" y="2988310"/>
            <a:ext cx="720090" cy="515620"/>
          </a:xfrm>
          <a:custGeom>
            <a:avLst/>
            <a:gdLst/>
            <a:ahLst/>
            <a:cxnLst/>
            <a:rect l="l" t="t" r="r" b="b"/>
            <a:pathLst>
              <a:path w="720089" h="515620">
                <a:moveTo>
                  <a:pt x="359410" y="0"/>
                </a:moveTo>
                <a:lnTo>
                  <a:pt x="413896" y="2712"/>
                </a:lnTo>
                <a:lnTo>
                  <a:pt x="465504" y="10618"/>
                </a:lnTo>
                <a:lnTo>
                  <a:pt x="513745" y="23366"/>
                </a:lnTo>
                <a:lnTo>
                  <a:pt x="558133" y="40609"/>
                </a:lnTo>
                <a:lnTo>
                  <a:pt x="598181" y="61997"/>
                </a:lnTo>
                <a:lnTo>
                  <a:pt x="633403" y="87180"/>
                </a:lnTo>
                <a:lnTo>
                  <a:pt x="663313" y="115810"/>
                </a:lnTo>
                <a:lnTo>
                  <a:pt x="687423" y="147537"/>
                </a:lnTo>
                <a:lnTo>
                  <a:pt x="705246" y="182012"/>
                </a:lnTo>
                <a:lnTo>
                  <a:pt x="716298" y="218886"/>
                </a:lnTo>
                <a:lnTo>
                  <a:pt x="720089" y="257810"/>
                </a:lnTo>
                <a:lnTo>
                  <a:pt x="716298" y="296733"/>
                </a:lnTo>
                <a:lnTo>
                  <a:pt x="705246" y="333607"/>
                </a:lnTo>
                <a:lnTo>
                  <a:pt x="687423" y="368082"/>
                </a:lnTo>
                <a:lnTo>
                  <a:pt x="663313" y="399809"/>
                </a:lnTo>
                <a:lnTo>
                  <a:pt x="633403" y="428439"/>
                </a:lnTo>
                <a:lnTo>
                  <a:pt x="598181" y="453622"/>
                </a:lnTo>
                <a:lnTo>
                  <a:pt x="558133" y="475010"/>
                </a:lnTo>
                <a:lnTo>
                  <a:pt x="513745" y="492253"/>
                </a:lnTo>
                <a:lnTo>
                  <a:pt x="465504" y="505001"/>
                </a:lnTo>
                <a:lnTo>
                  <a:pt x="413896" y="512907"/>
                </a:lnTo>
                <a:lnTo>
                  <a:pt x="359410" y="515619"/>
                </a:lnTo>
                <a:lnTo>
                  <a:pt x="305238" y="512907"/>
                </a:lnTo>
                <a:lnTo>
                  <a:pt x="253890" y="505001"/>
                </a:lnTo>
                <a:lnTo>
                  <a:pt x="205856" y="492253"/>
                </a:lnTo>
                <a:lnTo>
                  <a:pt x="161629" y="475010"/>
                </a:lnTo>
                <a:lnTo>
                  <a:pt x="121702" y="453622"/>
                </a:lnTo>
                <a:lnTo>
                  <a:pt x="86567" y="428439"/>
                </a:lnTo>
                <a:lnTo>
                  <a:pt x="56715" y="399809"/>
                </a:lnTo>
                <a:lnTo>
                  <a:pt x="32641" y="368082"/>
                </a:lnTo>
                <a:lnTo>
                  <a:pt x="14835" y="333607"/>
                </a:lnTo>
                <a:lnTo>
                  <a:pt x="3790" y="296733"/>
                </a:lnTo>
                <a:lnTo>
                  <a:pt x="0" y="257810"/>
                </a:lnTo>
                <a:lnTo>
                  <a:pt x="3790" y="218886"/>
                </a:lnTo>
                <a:lnTo>
                  <a:pt x="14835" y="182012"/>
                </a:lnTo>
                <a:lnTo>
                  <a:pt x="32641" y="147537"/>
                </a:lnTo>
                <a:lnTo>
                  <a:pt x="56715" y="115810"/>
                </a:lnTo>
                <a:lnTo>
                  <a:pt x="86567" y="87180"/>
                </a:lnTo>
                <a:lnTo>
                  <a:pt x="121702" y="61997"/>
                </a:lnTo>
                <a:lnTo>
                  <a:pt x="161629" y="40609"/>
                </a:lnTo>
                <a:lnTo>
                  <a:pt x="205856" y="23366"/>
                </a:lnTo>
                <a:lnTo>
                  <a:pt x="253890" y="10618"/>
                </a:lnTo>
                <a:lnTo>
                  <a:pt x="305238" y="2712"/>
                </a:lnTo>
                <a:lnTo>
                  <a:pt x="35941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956560" y="3319779"/>
            <a:ext cx="478790" cy="342900"/>
          </a:xfrm>
          <a:custGeom>
            <a:avLst/>
            <a:gdLst/>
            <a:ahLst/>
            <a:cxnLst/>
            <a:rect l="l" t="t" r="r" b="b"/>
            <a:pathLst>
              <a:path w="478789" h="342900">
                <a:moveTo>
                  <a:pt x="238759" y="0"/>
                </a:moveTo>
                <a:lnTo>
                  <a:pt x="182746" y="4365"/>
                </a:lnTo>
                <a:lnTo>
                  <a:pt x="131998" y="16883"/>
                </a:lnTo>
                <a:lnTo>
                  <a:pt x="87737" y="36689"/>
                </a:lnTo>
                <a:lnTo>
                  <a:pt x="51185" y="62914"/>
                </a:lnTo>
                <a:lnTo>
                  <a:pt x="23563" y="94694"/>
                </a:lnTo>
                <a:lnTo>
                  <a:pt x="6094" y="131161"/>
                </a:lnTo>
                <a:lnTo>
                  <a:pt x="0" y="171450"/>
                </a:lnTo>
                <a:lnTo>
                  <a:pt x="6094" y="211338"/>
                </a:lnTo>
                <a:lnTo>
                  <a:pt x="23563" y="247650"/>
                </a:lnTo>
                <a:lnTo>
                  <a:pt x="51185" y="279451"/>
                </a:lnTo>
                <a:lnTo>
                  <a:pt x="87737" y="305810"/>
                </a:lnTo>
                <a:lnTo>
                  <a:pt x="131998" y="325793"/>
                </a:lnTo>
                <a:lnTo>
                  <a:pt x="182746" y="338467"/>
                </a:lnTo>
                <a:lnTo>
                  <a:pt x="238759" y="342900"/>
                </a:lnTo>
                <a:lnTo>
                  <a:pt x="294843" y="338467"/>
                </a:lnTo>
                <a:lnTo>
                  <a:pt x="345773" y="325793"/>
                </a:lnTo>
                <a:lnTo>
                  <a:pt x="390282" y="305810"/>
                </a:lnTo>
                <a:lnTo>
                  <a:pt x="427105" y="279451"/>
                </a:lnTo>
                <a:lnTo>
                  <a:pt x="454974" y="247650"/>
                </a:lnTo>
                <a:lnTo>
                  <a:pt x="472625" y="211338"/>
                </a:lnTo>
                <a:lnTo>
                  <a:pt x="478789" y="171450"/>
                </a:lnTo>
                <a:lnTo>
                  <a:pt x="472625" y="131161"/>
                </a:lnTo>
                <a:lnTo>
                  <a:pt x="454974" y="94694"/>
                </a:lnTo>
                <a:lnTo>
                  <a:pt x="427105" y="62914"/>
                </a:lnTo>
                <a:lnTo>
                  <a:pt x="390282" y="36689"/>
                </a:lnTo>
                <a:lnTo>
                  <a:pt x="345773" y="16883"/>
                </a:lnTo>
                <a:lnTo>
                  <a:pt x="294843" y="4365"/>
                </a:lnTo>
                <a:lnTo>
                  <a:pt x="23875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956560" y="3319779"/>
            <a:ext cx="478790" cy="342900"/>
          </a:xfrm>
          <a:custGeom>
            <a:avLst/>
            <a:gdLst/>
            <a:ahLst/>
            <a:cxnLst/>
            <a:rect l="l" t="t" r="r" b="b"/>
            <a:pathLst>
              <a:path w="478789" h="342900">
                <a:moveTo>
                  <a:pt x="238759" y="0"/>
                </a:moveTo>
                <a:lnTo>
                  <a:pt x="294843" y="4365"/>
                </a:lnTo>
                <a:lnTo>
                  <a:pt x="345773" y="16883"/>
                </a:lnTo>
                <a:lnTo>
                  <a:pt x="390282" y="36689"/>
                </a:lnTo>
                <a:lnTo>
                  <a:pt x="427105" y="62914"/>
                </a:lnTo>
                <a:lnTo>
                  <a:pt x="454974" y="94694"/>
                </a:lnTo>
                <a:lnTo>
                  <a:pt x="472625" y="131161"/>
                </a:lnTo>
                <a:lnTo>
                  <a:pt x="478789" y="171450"/>
                </a:lnTo>
                <a:lnTo>
                  <a:pt x="472625" y="211338"/>
                </a:lnTo>
                <a:lnTo>
                  <a:pt x="454974" y="247650"/>
                </a:lnTo>
                <a:lnTo>
                  <a:pt x="427105" y="279451"/>
                </a:lnTo>
                <a:lnTo>
                  <a:pt x="390282" y="305810"/>
                </a:lnTo>
                <a:lnTo>
                  <a:pt x="345773" y="325793"/>
                </a:lnTo>
                <a:lnTo>
                  <a:pt x="294843" y="338467"/>
                </a:lnTo>
                <a:lnTo>
                  <a:pt x="238759" y="342900"/>
                </a:lnTo>
                <a:lnTo>
                  <a:pt x="182746" y="338467"/>
                </a:lnTo>
                <a:lnTo>
                  <a:pt x="131998" y="325793"/>
                </a:lnTo>
                <a:lnTo>
                  <a:pt x="87737" y="305810"/>
                </a:lnTo>
                <a:lnTo>
                  <a:pt x="51185" y="279451"/>
                </a:lnTo>
                <a:lnTo>
                  <a:pt x="23563" y="247650"/>
                </a:lnTo>
                <a:lnTo>
                  <a:pt x="6094" y="211338"/>
                </a:lnTo>
                <a:lnTo>
                  <a:pt x="0" y="171450"/>
                </a:lnTo>
                <a:lnTo>
                  <a:pt x="6094" y="131161"/>
                </a:lnTo>
                <a:lnTo>
                  <a:pt x="23563" y="94694"/>
                </a:lnTo>
                <a:lnTo>
                  <a:pt x="51185" y="62914"/>
                </a:lnTo>
                <a:lnTo>
                  <a:pt x="87737" y="36689"/>
                </a:lnTo>
                <a:lnTo>
                  <a:pt x="131998" y="16883"/>
                </a:lnTo>
                <a:lnTo>
                  <a:pt x="182746" y="4365"/>
                </a:lnTo>
                <a:lnTo>
                  <a:pt x="23875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68270" y="3566159"/>
            <a:ext cx="279400" cy="200660"/>
          </a:xfrm>
          <a:custGeom>
            <a:avLst/>
            <a:gdLst/>
            <a:ahLst/>
            <a:cxnLst/>
            <a:rect l="l" t="t" r="r" b="b"/>
            <a:pathLst>
              <a:path w="279400" h="200660">
                <a:moveTo>
                  <a:pt x="139700" y="0"/>
                </a:moveTo>
                <a:lnTo>
                  <a:pt x="84653" y="7818"/>
                </a:lnTo>
                <a:lnTo>
                  <a:pt x="40322" y="29210"/>
                </a:lnTo>
                <a:lnTo>
                  <a:pt x="10755" y="61079"/>
                </a:lnTo>
                <a:lnTo>
                  <a:pt x="0" y="100329"/>
                </a:lnTo>
                <a:lnTo>
                  <a:pt x="10755" y="140116"/>
                </a:lnTo>
                <a:lnTo>
                  <a:pt x="40322" y="171926"/>
                </a:lnTo>
                <a:lnTo>
                  <a:pt x="84653" y="193020"/>
                </a:lnTo>
                <a:lnTo>
                  <a:pt x="139700" y="200659"/>
                </a:lnTo>
                <a:lnTo>
                  <a:pt x="194746" y="193020"/>
                </a:lnTo>
                <a:lnTo>
                  <a:pt x="239077" y="171926"/>
                </a:lnTo>
                <a:lnTo>
                  <a:pt x="268644" y="140116"/>
                </a:lnTo>
                <a:lnTo>
                  <a:pt x="279400" y="100329"/>
                </a:lnTo>
                <a:lnTo>
                  <a:pt x="268644" y="61079"/>
                </a:lnTo>
                <a:lnTo>
                  <a:pt x="239077" y="29210"/>
                </a:lnTo>
                <a:lnTo>
                  <a:pt x="194746" y="7818"/>
                </a:lnTo>
                <a:lnTo>
                  <a:pt x="1397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668270" y="3566159"/>
            <a:ext cx="279400" cy="200660"/>
          </a:xfrm>
          <a:custGeom>
            <a:avLst/>
            <a:gdLst/>
            <a:ahLst/>
            <a:cxnLst/>
            <a:rect l="l" t="t" r="r" b="b"/>
            <a:pathLst>
              <a:path w="279400" h="200660">
                <a:moveTo>
                  <a:pt x="139700" y="0"/>
                </a:moveTo>
                <a:lnTo>
                  <a:pt x="194746" y="7818"/>
                </a:lnTo>
                <a:lnTo>
                  <a:pt x="239077" y="29210"/>
                </a:lnTo>
                <a:lnTo>
                  <a:pt x="268644" y="61079"/>
                </a:lnTo>
                <a:lnTo>
                  <a:pt x="279400" y="100329"/>
                </a:lnTo>
                <a:lnTo>
                  <a:pt x="268644" y="140116"/>
                </a:lnTo>
                <a:lnTo>
                  <a:pt x="239077" y="171926"/>
                </a:lnTo>
                <a:lnTo>
                  <a:pt x="194746" y="193020"/>
                </a:lnTo>
                <a:lnTo>
                  <a:pt x="139700" y="200659"/>
                </a:lnTo>
                <a:lnTo>
                  <a:pt x="84653" y="193020"/>
                </a:lnTo>
                <a:lnTo>
                  <a:pt x="40322" y="171926"/>
                </a:lnTo>
                <a:lnTo>
                  <a:pt x="10755" y="140116"/>
                </a:lnTo>
                <a:lnTo>
                  <a:pt x="0" y="100329"/>
                </a:lnTo>
                <a:lnTo>
                  <a:pt x="10755" y="61079"/>
                </a:lnTo>
                <a:lnTo>
                  <a:pt x="40322" y="29210"/>
                </a:lnTo>
                <a:lnTo>
                  <a:pt x="84653" y="7818"/>
                </a:lnTo>
                <a:lnTo>
                  <a:pt x="1397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716779" y="1341119"/>
            <a:ext cx="1794510" cy="20535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330200"/>
            <a:ext cx="797179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 </a:t>
            </a:r>
            <a:r>
              <a:rPr dirty="0" u="heavy" sz="2800" spc="-5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AM GOING </a:t>
            </a:r>
            <a:r>
              <a:rPr dirty="0" u="heavy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 :</a:t>
            </a:r>
            <a:r>
              <a:rPr dirty="0" sz="2800">
                <a:solidFill>
                  <a:srgbClr val="000000"/>
                </a:solidFill>
                <a:latin typeface="Arial"/>
                <a:cs typeface="Arial"/>
              </a:rPr>
              <a:t> I </a:t>
            </a:r>
            <a:r>
              <a:rPr dirty="0" sz="2800" spc="-10">
                <a:solidFill>
                  <a:srgbClr val="000000"/>
                </a:solidFill>
                <a:latin typeface="Arial"/>
                <a:cs typeface="Arial"/>
              </a:rPr>
              <a:t>HAVE DECIDED </a:t>
            </a:r>
            <a:r>
              <a:rPr dirty="0" sz="280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dirty="0" sz="2800" spc="-5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dirty="0" sz="2800" spc="-5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0000"/>
                </a:solidFill>
                <a:latin typeface="Arial"/>
                <a:cs typeface="Arial"/>
              </a:rPr>
              <a:t>STH.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-4672" y="687477"/>
            <a:ext cx="9153344" cy="5874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27659" y="4470400"/>
            <a:ext cx="6288405" cy="1732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800" spc="-5" b="1">
                <a:latin typeface="Arial"/>
                <a:cs typeface="Arial"/>
              </a:rPr>
              <a:t>Today, </a:t>
            </a:r>
            <a:r>
              <a:rPr dirty="0" sz="2800" b="1">
                <a:latin typeface="Arial"/>
                <a:cs typeface="Arial"/>
              </a:rPr>
              <a:t>I </a:t>
            </a:r>
            <a:r>
              <a:rPr dirty="0" sz="2800" b="1">
                <a:solidFill>
                  <a:srgbClr val="0000FF"/>
                </a:solidFill>
                <a:latin typeface="Arial"/>
                <a:cs typeface="Arial"/>
              </a:rPr>
              <a:t>am </a:t>
            </a:r>
            <a:r>
              <a:rPr dirty="0" sz="2800" spc="-10" b="1">
                <a:solidFill>
                  <a:srgbClr val="0000FF"/>
                </a:solidFill>
                <a:latin typeface="Arial"/>
                <a:cs typeface="Arial"/>
              </a:rPr>
              <a:t>going </a:t>
            </a:r>
            <a:r>
              <a:rPr dirty="0" sz="2800" b="1">
                <a:solidFill>
                  <a:srgbClr val="0000FF"/>
                </a:solidFill>
                <a:latin typeface="Arial"/>
                <a:cs typeface="Arial"/>
              </a:rPr>
              <a:t>to </a:t>
            </a:r>
            <a:r>
              <a:rPr dirty="0" sz="2800" spc="-5" b="1">
                <a:latin typeface="Arial"/>
                <a:cs typeface="Arial"/>
              </a:rPr>
              <a:t>drive my new  motorcycle, then </a:t>
            </a:r>
            <a:r>
              <a:rPr dirty="0" sz="2800" b="1">
                <a:latin typeface="Arial"/>
                <a:cs typeface="Arial"/>
              </a:rPr>
              <a:t>I </a:t>
            </a:r>
            <a:r>
              <a:rPr dirty="0" sz="2800" b="1">
                <a:solidFill>
                  <a:srgbClr val="0000FF"/>
                </a:solidFill>
                <a:latin typeface="Arial"/>
                <a:cs typeface="Arial"/>
              </a:rPr>
              <a:t>am </a:t>
            </a:r>
            <a:r>
              <a:rPr dirty="0" sz="2800" spc="-10" b="1">
                <a:solidFill>
                  <a:srgbClr val="0000FF"/>
                </a:solidFill>
                <a:latin typeface="Arial"/>
                <a:cs typeface="Arial"/>
              </a:rPr>
              <a:t>going </a:t>
            </a:r>
            <a:r>
              <a:rPr dirty="0" sz="2800" b="1">
                <a:solidFill>
                  <a:srgbClr val="0000FF"/>
                </a:solidFill>
                <a:latin typeface="Arial"/>
                <a:cs typeface="Arial"/>
              </a:rPr>
              <a:t>to  </a:t>
            </a:r>
            <a:r>
              <a:rPr dirty="0" sz="2800" spc="-10" b="1">
                <a:latin typeface="Arial"/>
                <a:cs typeface="Arial"/>
              </a:rPr>
              <a:t>phone </a:t>
            </a:r>
            <a:r>
              <a:rPr dirty="0" sz="2800" spc="-5" b="1">
                <a:latin typeface="Arial"/>
                <a:cs typeface="Arial"/>
              </a:rPr>
              <a:t>my best friend and finally </a:t>
            </a:r>
            <a:r>
              <a:rPr dirty="0" sz="2800" b="1">
                <a:solidFill>
                  <a:srgbClr val="0000FF"/>
                </a:solidFill>
                <a:latin typeface="Arial"/>
                <a:cs typeface="Arial"/>
              </a:rPr>
              <a:t>I am  </a:t>
            </a:r>
            <a:r>
              <a:rPr dirty="0" sz="2800" spc="-10" b="1">
                <a:solidFill>
                  <a:srgbClr val="0000FF"/>
                </a:solidFill>
                <a:latin typeface="Arial"/>
                <a:cs typeface="Arial"/>
              </a:rPr>
              <a:t>going </a:t>
            </a:r>
            <a:r>
              <a:rPr dirty="0" sz="2800" spc="-5" b="1">
                <a:solidFill>
                  <a:srgbClr val="0000FF"/>
                </a:solidFill>
                <a:latin typeface="Arial"/>
                <a:cs typeface="Arial"/>
              </a:rPr>
              <a:t>to </a:t>
            </a:r>
            <a:r>
              <a:rPr dirty="0" sz="2800" b="1">
                <a:latin typeface="Arial"/>
                <a:cs typeface="Arial"/>
              </a:rPr>
              <a:t>read </a:t>
            </a:r>
            <a:r>
              <a:rPr dirty="0" sz="2800" spc="-5" b="1">
                <a:latin typeface="Arial"/>
                <a:cs typeface="Arial"/>
              </a:rPr>
              <a:t>my favourite novel.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69" y="426720"/>
            <a:ext cx="8569325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u="heavy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 </a:t>
            </a:r>
            <a:r>
              <a:rPr dirty="0" u="heavy" sz="2800" spc="-5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GOING </a:t>
            </a:r>
            <a:r>
              <a:rPr dirty="0" u="heavy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 </a:t>
            </a:r>
            <a:r>
              <a:rPr dirty="0" u="heavy" sz="2800" spc="-1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HAPPEN:</a:t>
            </a:r>
            <a:r>
              <a:rPr dirty="0" sz="2800" spc="-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000000"/>
                </a:solidFill>
                <a:latin typeface="Arial"/>
                <a:cs typeface="Arial"/>
              </a:rPr>
              <a:t>The situation now make </a:t>
            </a:r>
            <a:r>
              <a:rPr dirty="0" sz="2800" spc="-10">
                <a:solidFill>
                  <a:srgbClr val="000000"/>
                </a:solidFill>
                <a:latin typeface="Arial"/>
                <a:cs typeface="Arial"/>
              </a:rPr>
              <a:t>us  </a:t>
            </a:r>
            <a:r>
              <a:rPr dirty="0" sz="2800" spc="-5">
                <a:solidFill>
                  <a:srgbClr val="000000"/>
                </a:solidFill>
                <a:latin typeface="Arial"/>
                <a:cs typeface="Arial"/>
              </a:rPr>
              <a:t>believe</a:t>
            </a:r>
            <a:r>
              <a:rPr dirty="0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000000"/>
                </a:solidFill>
                <a:latin typeface="Arial"/>
                <a:cs typeface="Arial"/>
              </a:rPr>
              <a:t>that.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4970" y="1412239"/>
            <a:ext cx="2520950" cy="1945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426200" y="3224529"/>
            <a:ext cx="2082800" cy="2950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01320" y="1728470"/>
            <a:ext cx="7371080" cy="46520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75890" marR="5080">
              <a:lnSpc>
                <a:spcPct val="152100"/>
              </a:lnSpc>
              <a:spcBef>
                <a:spcPts val="100"/>
              </a:spcBef>
            </a:pPr>
            <a:r>
              <a:rPr dirty="0" sz="2800" spc="-10" b="1">
                <a:latin typeface="Arial"/>
                <a:cs typeface="Arial"/>
              </a:rPr>
              <a:t>Look </a:t>
            </a:r>
            <a:r>
              <a:rPr dirty="0" sz="2800" b="1">
                <a:latin typeface="Arial"/>
                <a:cs typeface="Arial"/>
              </a:rPr>
              <a:t>at </a:t>
            </a:r>
            <a:r>
              <a:rPr dirty="0" sz="2800" spc="-5" b="1">
                <a:latin typeface="Arial"/>
                <a:cs typeface="Arial"/>
              </a:rPr>
              <a:t>those </a:t>
            </a:r>
            <a:r>
              <a:rPr dirty="0" sz="2800" b="1">
                <a:latin typeface="Arial"/>
                <a:cs typeface="Arial"/>
              </a:rPr>
              <a:t>black </a:t>
            </a:r>
            <a:r>
              <a:rPr dirty="0" sz="2800" spc="-5" b="1">
                <a:latin typeface="Arial"/>
                <a:cs typeface="Arial"/>
              </a:rPr>
              <a:t>clouds!  </a:t>
            </a:r>
            <a:r>
              <a:rPr dirty="0" sz="2800" b="1">
                <a:latin typeface="Arial"/>
                <a:cs typeface="Arial"/>
              </a:rPr>
              <a:t>It’s </a:t>
            </a:r>
            <a:r>
              <a:rPr dirty="0" sz="2800" spc="-10" b="1">
                <a:solidFill>
                  <a:srgbClr val="0000FF"/>
                </a:solidFill>
                <a:latin typeface="Arial"/>
                <a:cs typeface="Arial"/>
              </a:rPr>
              <a:t>going </a:t>
            </a:r>
            <a:r>
              <a:rPr dirty="0" sz="2800" b="1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dirty="0" sz="28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rain.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>
              <a:latin typeface="Times New Roman"/>
              <a:cs typeface="Times New Roman"/>
            </a:endParaRPr>
          </a:p>
          <a:p>
            <a:pPr marL="155575">
              <a:lnSpc>
                <a:spcPct val="100000"/>
              </a:lnSpc>
            </a:pPr>
            <a:r>
              <a:rPr dirty="0" sz="2800" spc="-10" b="1">
                <a:latin typeface="Arial"/>
                <a:cs typeface="Arial"/>
              </a:rPr>
              <a:t>She </a:t>
            </a:r>
            <a:r>
              <a:rPr dirty="0" sz="2800" spc="-5" b="1">
                <a:latin typeface="Arial"/>
                <a:cs typeface="Arial"/>
              </a:rPr>
              <a:t>is</a:t>
            </a:r>
            <a:r>
              <a:rPr dirty="0" sz="2800" spc="25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pregnant.</a:t>
            </a:r>
            <a:endParaRPr sz="2800">
              <a:latin typeface="Arial"/>
              <a:cs typeface="Arial"/>
            </a:endParaRPr>
          </a:p>
          <a:p>
            <a:pPr marL="155575">
              <a:lnSpc>
                <a:spcPct val="100000"/>
              </a:lnSpc>
              <a:spcBef>
                <a:spcPts val="1750"/>
              </a:spcBef>
            </a:pPr>
            <a:r>
              <a:rPr dirty="0" sz="2800" spc="-10" b="1">
                <a:latin typeface="Arial"/>
                <a:cs typeface="Arial"/>
              </a:rPr>
              <a:t>She </a:t>
            </a:r>
            <a:r>
              <a:rPr dirty="0" sz="2800" spc="-5" b="1">
                <a:solidFill>
                  <a:srgbClr val="0000FF"/>
                </a:solidFill>
                <a:latin typeface="Arial"/>
                <a:cs typeface="Arial"/>
              </a:rPr>
              <a:t>is </a:t>
            </a:r>
            <a:r>
              <a:rPr dirty="0" sz="2800" spc="-10" b="1">
                <a:solidFill>
                  <a:srgbClr val="0000FF"/>
                </a:solidFill>
                <a:latin typeface="Arial"/>
                <a:cs typeface="Arial"/>
              </a:rPr>
              <a:t>going </a:t>
            </a:r>
            <a:r>
              <a:rPr dirty="0" sz="2800" b="1">
                <a:solidFill>
                  <a:srgbClr val="0000FF"/>
                </a:solidFill>
                <a:latin typeface="Arial"/>
                <a:cs typeface="Arial"/>
              </a:rPr>
              <a:t>to </a:t>
            </a:r>
            <a:r>
              <a:rPr dirty="0" sz="2800" spc="-5" b="1">
                <a:latin typeface="Arial"/>
                <a:cs typeface="Arial"/>
              </a:rPr>
              <a:t>have </a:t>
            </a:r>
            <a:r>
              <a:rPr dirty="0" sz="2800" b="1">
                <a:latin typeface="Arial"/>
                <a:cs typeface="Arial"/>
              </a:rPr>
              <a:t>a</a:t>
            </a:r>
            <a:r>
              <a:rPr dirty="0" sz="2800" spc="30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baby.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950">
              <a:latin typeface="Times New Roman"/>
              <a:cs typeface="Times New Roman"/>
            </a:endParaRPr>
          </a:p>
          <a:p>
            <a:pPr marL="12700" marR="3912235">
              <a:lnSpc>
                <a:spcPct val="100000"/>
              </a:lnSpc>
            </a:pPr>
            <a:r>
              <a:rPr dirty="0" sz="2400" spc="-5">
                <a:latin typeface="Arial Black"/>
                <a:cs typeface="Arial Black"/>
              </a:rPr>
              <a:t>PREDICTIONS </a:t>
            </a:r>
            <a:r>
              <a:rPr dirty="0" sz="2400">
                <a:latin typeface="Arial Black"/>
                <a:cs typeface="Arial Black"/>
              </a:rPr>
              <a:t>WITH  </a:t>
            </a:r>
            <a:r>
              <a:rPr dirty="0" sz="2400" spc="-5">
                <a:latin typeface="Arial Black"/>
                <a:cs typeface="Arial Black"/>
              </a:rPr>
              <a:t>PRESENT</a:t>
            </a:r>
            <a:r>
              <a:rPr dirty="0" sz="2400" spc="-55">
                <a:latin typeface="Arial Black"/>
                <a:cs typeface="Arial Black"/>
              </a:rPr>
              <a:t> </a:t>
            </a:r>
            <a:r>
              <a:rPr dirty="0" sz="2400" spc="-5">
                <a:latin typeface="Arial Black"/>
                <a:cs typeface="Arial Black"/>
              </a:rPr>
              <a:t>EVIDENCE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0650" y="34290"/>
            <a:ext cx="11423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dirty="0" sz="3600">
                <a:solidFill>
                  <a:srgbClr val="000000"/>
                </a:solidFill>
                <a:latin typeface="Arial"/>
                <a:cs typeface="Arial"/>
              </a:rPr>
              <a:t>ILL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850" y="764540"/>
            <a:ext cx="1944370" cy="2087880"/>
          </a:xfrm>
          <a:custGeom>
            <a:avLst/>
            <a:gdLst/>
            <a:ahLst/>
            <a:cxnLst/>
            <a:rect l="l" t="t" r="r" b="b"/>
            <a:pathLst>
              <a:path w="1944370" h="2087880">
                <a:moveTo>
                  <a:pt x="1744980" y="0"/>
                </a:moveTo>
                <a:lnTo>
                  <a:pt x="199390" y="0"/>
                </a:lnTo>
                <a:lnTo>
                  <a:pt x="160020" y="3810"/>
                </a:lnTo>
                <a:lnTo>
                  <a:pt x="121920" y="19050"/>
                </a:lnTo>
                <a:lnTo>
                  <a:pt x="86359" y="40639"/>
                </a:lnTo>
                <a:lnTo>
                  <a:pt x="59689" y="69850"/>
                </a:lnTo>
                <a:lnTo>
                  <a:pt x="33020" y="104139"/>
                </a:lnTo>
                <a:lnTo>
                  <a:pt x="15239" y="146050"/>
                </a:lnTo>
                <a:lnTo>
                  <a:pt x="3810" y="190500"/>
                </a:lnTo>
                <a:lnTo>
                  <a:pt x="0" y="240030"/>
                </a:lnTo>
                <a:lnTo>
                  <a:pt x="0" y="1846580"/>
                </a:lnTo>
                <a:lnTo>
                  <a:pt x="3810" y="1894839"/>
                </a:lnTo>
                <a:lnTo>
                  <a:pt x="15239" y="1940560"/>
                </a:lnTo>
                <a:lnTo>
                  <a:pt x="33020" y="1981200"/>
                </a:lnTo>
                <a:lnTo>
                  <a:pt x="59689" y="2016760"/>
                </a:lnTo>
                <a:lnTo>
                  <a:pt x="86359" y="2047239"/>
                </a:lnTo>
                <a:lnTo>
                  <a:pt x="121920" y="2070100"/>
                </a:lnTo>
                <a:lnTo>
                  <a:pt x="160020" y="2084070"/>
                </a:lnTo>
                <a:lnTo>
                  <a:pt x="199390" y="2087880"/>
                </a:lnTo>
                <a:lnTo>
                  <a:pt x="1744980" y="2087880"/>
                </a:lnTo>
                <a:lnTo>
                  <a:pt x="1784350" y="2084070"/>
                </a:lnTo>
                <a:lnTo>
                  <a:pt x="1822450" y="2070100"/>
                </a:lnTo>
                <a:lnTo>
                  <a:pt x="1858010" y="2047239"/>
                </a:lnTo>
                <a:lnTo>
                  <a:pt x="1887220" y="2016760"/>
                </a:lnTo>
                <a:lnTo>
                  <a:pt x="1911350" y="1981200"/>
                </a:lnTo>
                <a:lnTo>
                  <a:pt x="1929130" y="1940560"/>
                </a:lnTo>
                <a:lnTo>
                  <a:pt x="1940560" y="1894839"/>
                </a:lnTo>
                <a:lnTo>
                  <a:pt x="1944370" y="1846580"/>
                </a:lnTo>
                <a:lnTo>
                  <a:pt x="1944370" y="240030"/>
                </a:lnTo>
                <a:lnTo>
                  <a:pt x="1940560" y="190500"/>
                </a:lnTo>
                <a:lnTo>
                  <a:pt x="1929130" y="146050"/>
                </a:lnTo>
                <a:lnTo>
                  <a:pt x="1911350" y="104139"/>
                </a:lnTo>
                <a:lnTo>
                  <a:pt x="1887220" y="69850"/>
                </a:lnTo>
                <a:lnTo>
                  <a:pt x="1858010" y="40639"/>
                </a:lnTo>
                <a:lnTo>
                  <a:pt x="1822450" y="19050"/>
                </a:lnTo>
                <a:lnTo>
                  <a:pt x="1784350" y="3810"/>
                </a:lnTo>
                <a:lnTo>
                  <a:pt x="1744980" y="0"/>
                </a:lnTo>
                <a:close/>
              </a:path>
            </a:pathLst>
          </a:custGeom>
          <a:solidFill>
            <a:srgbClr val="92B1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41350" y="1677670"/>
            <a:ext cx="83820" cy="54610"/>
          </a:xfrm>
          <a:custGeom>
            <a:avLst/>
            <a:gdLst/>
            <a:ahLst/>
            <a:cxnLst/>
            <a:rect l="l" t="t" r="r" b="b"/>
            <a:pathLst>
              <a:path w="83820" h="54610">
                <a:moveTo>
                  <a:pt x="80009" y="0"/>
                </a:moveTo>
                <a:lnTo>
                  <a:pt x="0" y="6350"/>
                </a:lnTo>
                <a:lnTo>
                  <a:pt x="5079" y="54609"/>
                </a:lnTo>
                <a:lnTo>
                  <a:pt x="83820" y="46989"/>
                </a:lnTo>
                <a:lnTo>
                  <a:pt x="800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5300" y="1689100"/>
            <a:ext cx="83820" cy="53340"/>
          </a:xfrm>
          <a:custGeom>
            <a:avLst/>
            <a:gdLst/>
            <a:ahLst/>
            <a:cxnLst/>
            <a:rect l="l" t="t" r="r" b="b"/>
            <a:pathLst>
              <a:path w="83820" h="53339">
                <a:moveTo>
                  <a:pt x="81279" y="0"/>
                </a:moveTo>
                <a:lnTo>
                  <a:pt x="0" y="6350"/>
                </a:lnTo>
                <a:lnTo>
                  <a:pt x="3809" y="53339"/>
                </a:lnTo>
                <a:lnTo>
                  <a:pt x="83820" y="48260"/>
                </a:lnTo>
                <a:lnTo>
                  <a:pt x="812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98169" y="1375410"/>
            <a:ext cx="187959" cy="207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9119" y="1816100"/>
            <a:ext cx="196850" cy="195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42339" y="1080769"/>
            <a:ext cx="962660" cy="1365250"/>
          </a:xfrm>
          <a:custGeom>
            <a:avLst/>
            <a:gdLst/>
            <a:ahLst/>
            <a:cxnLst/>
            <a:rect l="l" t="t" r="r" b="b"/>
            <a:pathLst>
              <a:path w="962660" h="1365250">
                <a:moveTo>
                  <a:pt x="962660" y="0"/>
                </a:moveTo>
                <a:lnTo>
                  <a:pt x="0" y="0"/>
                </a:lnTo>
                <a:lnTo>
                  <a:pt x="0" y="1365250"/>
                </a:lnTo>
                <a:lnTo>
                  <a:pt x="962660" y="1365250"/>
                </a:lnTo>
                <a:lnTo>
                  <a:pt x="9626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62050" y="1074419"/>
            <a:ext cx="742950" cy="1610360"/>
          </a:xfrm>
          <a:custGeom>
            <a:avLst/>
            <a:gdLst/>
            <a:ahLst/>
            <a:cxnLst/>
            <a:rect l="l" t="t" r="r" b="b"/>
            <a:pathLst>
              <a:path w="742950" h="1610360">
                <a:moveTo>
                  <a:pt x="742950" y="0"/>
                </a:moveTo>
                <a:lnTo>
                  <a:pt x="707389" y="12700"/>
                </a:lnTo>
                <a:lnTo>
                  <a:pt x="0" y="240029"/>
                </a:lnTo>
                <a:lnTo>
                  <a:pt x="0" y="1610359"/>
                </a:lnTo>
                <a:lnTo>
                  <a:pt x="742950" y="1371600"/>
                </a:lnTo>
                <a:lnTo>
                  <a:pt x="742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16660" y="1151889"/>
            <a:ext cx="632460" cy="1456690"/>
          </a:xfrm>
          <a:custGeom>
            <a:avLst/>
            <a:gdLst/>
            <a:ahLst/>
            <a:cxnLst/>
            <a:rect l="l" t="t" r="r" b="b"/>
            <a:pathLst>
              <a:path w="632460" h="1456689">
                <a:moveTo>
                  <a:pt x="632460" y="0"/>
                </a:moveTo>
                <a:lnTo>
                  <a:pt x="589279" y="15239"/>
                </a:lnTo>
                <a:lnTo>
                  <a:pt x="553720" y="25400"/>
                </a:lnTo>
                <a:lnTo>
                  <a:pt x="511809" y="39370"/>
                </a:lnTo>
                <a:lnTo>
                  <a:pt x="464820" y="53339"/>
                </a:lnTo>
                <a:lnTo>
                  <a:pt x="359409" y="88900"/>
                </a:lnTo>
                <a:lnTo>
                  <a:pt x="306070" y="105410"/>
                </a:lnTo>
                <a:lnTo>
                  <a:pt x="199390" y="139700"/>
                </a:lnTo>
                <a:lnTo>
                  <a:pt x="151130" y="156210"/>
                </a:lnTo>
                <a:lnTo>
                  <a:pt x="105409" y="170180"/>
                </a:lnTo>
                <a:lnTo>
                  <a:pt x="34290" y="193039"/>
                </a:lnTo>
                <a:lnTo>
                  <a:pt x="12700" y="201930"/>
                </a:lnTo>
                <a:lnTo>
                  <a:pt x="0" y="205739"/>
                </a:lnTo>
                <a:lnTo>
                  <a:pt x="0" y="1456689"/>
                </a:lnTo>
                <a:lnTo>
                  <a:pt x="17780" y="1450339"/>
                </a:lnTo>
                <a:lnTo>
                  <a:pt x="44450" y="1442720"/>
                </a:lnTo>
                <a:lnTo>
                  <a:pt x="80009" y="1430020"/>
                </a:lnTo>
                <a:lnTo>
                  <a:pt x="120650" y="1417320"/>
                </a:lnTo>
                <a:lnTo>
                  <a:pt x="217170" y="1384300"/>
                </a:lnTo>
                <a:lnTo>
                  <a:pt x="273050" y="1369060"/>
                </a:lnTo>
                <a:lnTo>
                  <a:pt x="326390" y="1350010"/>
                </a:lnTo>
                <a:lnTo>
                  <a:pt x="382270" y="1333500"/>
                </a:lnTo>
                <a:lnTo>
                  <a:pt x="433070" y="1314450"/>
                </a:lnTo>
                <a:lnTo>
                  <a:pt x="482600" y="1299210"/>
                </a:lnTo>
                <a:lnTo>
                  <a:pt x="528320" y="1283970"/>
                </a:lnTo>
                <a:lnTo>
                  <a:pt x="567690" y="1272539"/>
                </a:lnTo>
                <a:lnTo>
                  <a:pt x="599440" y="1261110"/>
                </a:lnTo>
                <a:lnTo>
                  <a:pt x="621029" y="1256030"/>
                </a:lnTo>
                <a:lnTo>
                  <a:pt x="632460" y="1250950"/>
                </a:lnTo>
                <a:lnTo>
                  <a:pt x="6324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29689" y="1327150"/>
            <a:ext cx="440690" cy="591820"/>
          </a:xfrm>
          <a:custGeom>
            <a:avLst/>
            <a:gdLst/>
            <a:ahLst/>
            <a:cxnLst/>
            <a:rect l="l" t="t" r="r" b="b"/>
            <a:pathLst>
              <a:path w="440689" h="591819">
                <a:moveTo>
                  <a:pt x="440690" y="0"/>
                </a:moveTo>
                <a:lnTo>
                  <a:pt x="0" y="157479"/>
                </a:lnTo>
                <a:lnTo>
                  <a:pt x="0" y="591820"/>
                </a:lnTo>
                <a:lnTo>
                  <a:pt x="440690" y="434339"/>
                </a:lnTo>
                <a:lnTo>
                  <a:pt x="4406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71600" y="1385569"/>
            <a:ext cx="356870" cy="473709"/>
          </a:xfrm>
          <a:custGeom>
            <a:avLst/>
            <a:gdLst/>
            <a:ahLst/>
            <a:cxnLst/>
            <a:rect l="l" t="t" r="r" b="b"/>
            <a:pathLst>
              <a:path w="356869" h="473710">
                <a:moveTo>
                  <a:pt x="356869" y="0"/>
                </a:moveTo>
                <a:lnTo>
                  <a:pt x="345439" y="5079"/>
                </a:lnTo>
                <a:lnTo>
                  <a:pt x="328930" y="10159"/>
                </a:lnTo>
                <a:lnTo>
                  <a:pt x="309880" y="16509"/>
                </a:lnTo>
                <a:lnTo>
                  <a:pt x="285750" y="26669"/>
                </a:lnTo>
                <a:lnTo>
                  <a:pt x="231140" y="45719"/>
                </a:lnTo>
                <a:lnTo>
                  <a:pt x="200659" y="55879"/>
                </a:lnTo>
                <a:lnTo>
                  <a:pt x="171450" y="68579"/>
                </a:lnTo>
                <a:lnTo>
                  <a:pt x="139700" y="78739"/>
                </a:lnTo>
                <a:lnTo>
                  <a:pt x="111759" y="88900"/>
                </a:lnTo>
                <a:lnTo>
                  <a:pt x="85090" y="99059"/>
                </a:lnTo>
                <a:lnTo>
                  <a:pt x="58419" y="106679"/>
                </a:lnTo>
                <a:lnTo>
                  <a:pt x="36830" y="115569"/>
                </a:lnTo>
                <a:lnTo>
                  <a:pt x="19050" y="121919"/>
                </a:lnTo>
                <a:lnTo>
                  <a:pt x="7619" y="128269"/>
                </a:lnTo>
                <a:lnTo>
                  <a:pt x="0" y="129539"/>
                </a:lnTo>
                <a:lnTo>
                  <a:pt x="0" y="473709"/>
                </a:lnTo>
                <a:lnTo>
                  <a:pt x="11430" y="469900"/>
                </a:lnTo>
                <a:lnTo>
                  <a:pt x="26669" y="463550"/>
                </a:lnTo>
                <a:lnTo>
                  <a:pt x="46990" y="458469"/>
                </a:lnTo>
                <a:lnTo>
                  <a:pt x="71119" y="447039"/>
                </a:lnTo>
                <a:lnTo>
                  <a:pt x="97790" y="439419"/>
                </a:lnTo>
                <a:lnTo>
                  <a:pt x="125730" y="429259"/>
                </a:lnTo>
                <a:lnTo>
                  <a:pt x="157480" y="419100"/>
                </a:lnTo>
                <a:lnTo>
                  <a:pt x="186690" y="406400"/>
                </a:lnTo>
                <a:lnTo>
                  <a:pt x="217169" y="396239"/>
                </a:lnTo>
                <a:lnTo>
                  <a:pt x="246380" y="386079"/>
                </a:lnTo>
                <a:lnTo>
                  <a:pt x="274319" y="378459"/>
                </a:lnTo>
                <a:lnTo>
                  <a:pt x="298450" y="367029"/>
                </a:lnTo>
                <a:lnTo>
                  <a:pt x="320039" y="361950"/>
                </a:lnTo>
                <a:lnTo>
                  <a:pt x="337819" y="353059"/>
                </a:lnTo>
                <a:lnTo>
                  <a:pt x="356869" y="346709"/>
                </a:lnTo>
                <a:lnTo>
                  <a:pt x="3568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08100" y="2038350"/>
            <a:ext cx="77469" cy="120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39750" y="3116579"/>
            <a:ext cx="2161540" cy="3378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561589" y="941070"/>
            <a:ext cx="6218555" cy="32550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22275">
              <a:lnSpc>
                <a:spcPct val="100000"/>
              </a:lnSpc>
              <a:spcBef>
                <a:spcPts val="10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dirty="0" sz="2800" b="1">
                <a:latin typeface="Arial"/>
                <a:cs typeface="Arial"/>
              </a:rPr>
              <a:t>I </a:t>
            </a:r>
            <a:r>
              <a:rPr dirty="0" sz="2800" spc="-5" b="1">
                <a:latin typeface="Arial"/>
                <a:cs typeface="Arial"/>
              </a:rPr>
              <a:t>left the </a:t>
            </a:r>
            <a:r>
              <a:rPr dirty="0" sz="2800" spc="-10" b="1">
                <a:latin typeface="Arial"/>
                <a:cs typeface="Arial"/>
              </a:rPr>
              <a:t>door </a:t>
            </a:r>
            <a:r>
              <a:rPr dirty="0" sz="2800" spc="-5" b="1">
                <a:latin typeface="Arial"/>
                <a:cs typeface="Arial"/>
              </a:rPr>
              <a:t>open. </a:t>
            </a:r>
            <a:r>
              <a:rPr dirty="0" sz="2800" b="1">
                <a:latin typeface="Arial"/>
                <a:cs typeface="Arial"/>
              </a:rPr>
              <a:t>I </a:t>
            </a:r>
            <a:r>
              <a:rPr dirty="0" sz="2800" b="1">
                <a:solidFill>
                  <a:srgbClr val="0000FF"/>
                </a:solidFill>
                <a:latin typeface="Arial"/>
                <a:cs typeface="Arial"/>
              </a:rPr>
              <a:t>will</a:t>
            </a:r>
            <a:r>
              <a:rPr dirty="0" sz="2800" b="1">
                <a:latin typeface="Arial"/>
                <a:cs typeface="Arial"/>
              </a:rPr>
              <a:t> </a:t>
            </a:r>
            <a:r>
              <a:rPr dirty="0" u="heavy" sz="2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close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it  </a:t>
            </a:r>
            <a:r>
              <a:rPr dirty="0" sz="2800" spc="-5" b="1">
                <a:latin typeface="Arial"/>
                <a:cs typeface="Arial"/>
              </a:rPr>
              <a:t>right</a:t>
            </a:r>
            <a:r>
              <a:rPr dirty="0" sz="2800" spc="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now.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31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  <a:spcBef>
                <a:spcPts val="2775"/>
              </a:spcBef>
            </a:pPr>
            <a:r>
              <a:rPr dirty="0" sz="2400" b="1">
                <a:latin typeface="Arial"/>
                <a:cs typeface="Arial"/>
              </a:rPr>
              <a:t>(In </a:t>
            </a:r>
            <a:r>
              <a:rPr dirty="0" sz="2400" spc="-5" b="1">
                <a:latin typeface="Arial"/>
                <a:cs typeface="Arial"/>
              </a:rPr>
              <a:t>the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restaurant)</a:t>
            </a:r>
            <a:endParaRPr sz="2400">
              <a:latin typeface="Arial"/>
              <a:cs typeface="Arial"/>
            </a:endParaRPr>
          </a:p>
          <a:p>
            <a:pPr marL="228600">
              <a:lnSpc>
                <a:spcPct val="100000"/>
              </a:lnSpc>
              <a:spcBef>
                <a:spcPts val="1500"/>
              </a:spcBef>
            </a:pPr>
            <a:r>
              <a:rPr dirty="0" sz="2400" b="1">
                <a:latin typeface="Arial"/>
                <a:cs typeface="Arial"/>
              </a:rPr>
              <a:t>W :What </a:t>
            </a:r>
            <a:r>
              <a:rPr dirty="0" sz="2400" spc="-5" b="1">
                <a:latin typeface="Arial"/>
                <a:cs typeface="Arial"/>
              </a:rPr>
              <a:t>would you like </a:t>
            </a:r>
            <a:r>
              <a:rPr dirty="0" sz="2400" b="1">
                <a:latin typeface="Arial"/>
                <a:cs typeface="Arial"/>
              </a:rPr>
              <a:t>to</a:t>
            </a:r>
            <a:r>
              <a:rPr dirty="0" sz="2400" spc="2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drink?</a:t>
            </a:r>
            <a:endParaRPr sz="2400">
              <a:latin typeface="Arial"/>
              <a:cs typeface="Arial"/>
            </a:endParaRPr>
          </a:p>
          <a:p>
            <a:pPr lvl="1" marL="511175" indent="-282575">
              <a:lnSpc>
                <a:spcPct val="100000"/>
              </a:lnSpc>
              <a:spcBef>
                <a:spcPts val="1750"/>
              </a:spcBef>
              <a:buSzPct val="96428"/>
              <a:buFont typeface="Wingdings"/>
              <a:buChar char=""/>
              <a:tabLst>
                <a:tab pos="511809" algn="l"/>
              </a:tabLst>
            </a:pPr>
            <a:r>
              <a:rPr dirty="0" sz="2800" b="1">
                <a:latin typeface="Arial"/>
                <a:cs typeface="Arial"/>
              </a:rPr>
              <a:t>I </a:t>
            </a:r>
            <a:r>
              <a:rPr dirty="0" sz="2800" spc="-5" b="1">
                <a:solidFill>
                  <a:srgbClr val="0000FF"/>
                </a:solidFill>
                <a:latin typeface="Arial"/>
                <a:cs typeface="Arial"/>
              </a:rPr>
              <a:t>will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u="heavy" sz="2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have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 cup of </a:t>
            </a:r>
            <a:r>
              <a:rPr dirty="0" sz="2800" spc="-5" b="1">
                <a:latin typeface="Arial"/>
                <a:cs typeface="Arial"/>
              </a:rPr>
              <a:t>coffee,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please.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61589" y="4568189"/>
            <a:ext cx="3444240" cy="17868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82650">
              <a:lnSpc>
                <a:spcPct val="152100"/>
              </a:lnSpc>
              <a:spcBef>
                <a:spcPts val="100"/>
              </a:spcBef>
            </a:pPr>
            <a:r>
              <a:rPr dirty="0" sz="2400" spc="-5" b="1">
                <a:latin typeface="Arial"/>
                <a:cs typeface="Arial"/>
              </a:rPr>
              <a:t>Did </a:t>
            </a:r>
            <a:r>
              <a:rPr dirty="0" sz="2400" spc="-10" b="1">
                <a:latin typeface="Arial"/>
                <a:cs typeface="Arial"/>
              </a:rPr>
              <a:t>you </a:t>
            </a:r>
            <a:r>
              <a:rPr dirty="0" sz="2400" spc="-5" b="1">
                <a:latin typeface="Arial"/>
                <a:cs typeface="Arial"/>
              </a:rPr>
              <a:t>call Sue?  No, </a:t>
            </a:r>
            <a:r>
              <a:rPr dirty="0" sz="2400" b="1">
                <a:latin typeface="Arial"/>
                <a:cs typeface="Arial"/>
              </a:rPr>
              <a:t>I </a:t>
            </a:r>
            <a:r>
              <a:rPr dirty="0" sz="2400" spc="-5" b="1">
                <a:latin typeface="Arial"/>
                <a:cs typeface="Arial"/>
              </a:rPr>
              <a:t>forgot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it.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0"/>
              </a:spcBef>
            </a:pPr>
            <a:r>
              <a:rPr dirty="0" sz="2800" b="1">
                <a:latin typeface="Arial"/>
                <a:cs typeface="Arial"/>
              </a:rPr>
              <a:t>I </a:t>
            </a:r>
            <a:r>
              <a:rPr dirty="0" sz="2800" spc="-5" b="1">
                <a:solidFill>
                  <a:srgbClr val="0000FF"/>
                </a:solidFill>
                <a:latin typeface="Arial"/>
                <a:cs typeface="Arial"/>
              </a:rPr>
              <a:t>will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u="heavy" sz="2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call</a:t>
            </a:r>
            <a:r>
              <a:rPr dirty="0" sz="2800" b="1">
                <a:latin typeface="Arial"/>
                <a:cs typeface="Arial"/>
              </a:rPr>
              <a:t> her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tonight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300470" y="4437379"/>
            <a:ext cx="2592070" cy="1944370"/>
          </a:xfrm>
          <a:custGeom>
            <a:avLst/>
            <a:gdLst/>
            <a:ahLst/>
            <a:cxnLst/>
            <a:rect l="l" t="t" r="r" b="b"/>
            <a:pathLst>
              <a:path w="2592070" h="1944370">
                <a:moveTo>
                  <a:pt x="0" y="0"/>
                </a:moveTo>
                <a:lnTo>
                  <a:pt x="2592070" y="0"/>
                </a:lnTo>
                <a:lnTo>
                  <a:pt x="2592070" y="1944370"/>
                </a:lnTo>
                <a:lnTo>
                  <a:pt x="0" y="194437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305142" y="4442052"/>
            <a:ext cx="2583180" cy="1935480"/>
          </a:xfrm>
          <a:prstGeom prst="rect">
            <a:avLst/>
          </a:prstGeom>
          <a:solidFill>
            <a:srgbClr val="BADFE2"/>
          </a:solidFill>
        </p:spPr>
        <p:txBody>
          <a:bodyPr wrap="square" lIns="0" tIns="328930" rIns="0" bIns="0" rtlCol="0" vert="horz">
            <a:spAutoFit/>
          </a:bodyPr>
          <a:lstStyle/>
          <a:p>
            <a:pPr algn="ctr" marL="171450" marR="306705">
              <a:lnSpc>
                <a:spcPct val="100000"/>
              </a:lnSpc>
              <a:spcBef>
                <a:spcPts val="2590"/>
              </a:spcBef>
            </a:pPr>
            <a:r>
              <a:rPr dirty="0" sz="2800" spc="-5" b="1">
                <a:latin typeface="Arial"/>
                <a:cs typeface="Arial"/>
              </a:rPr>
              <a:t>Decisions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spc="5" b="1">
                <a:latin typeface="Arial"/>
                <a:cs typeface="Arial"/>
              </a:rPr>
              <a:t>at  </a:t>
            </a:r>
            <a:r>
              <a:rPr dirty="0" sz="2800" spc="-5" b="1">
                <a:latin typeface="Arial"/>
                <a:cs typeface="Arial"/>
              </a:rPr>
              <a:t>the time </a:t>
            </a:r>
            <a:r>
              <a:rPr dirty="0" sz="2800" b="1">
                <a:latin typeface="Arial"/>
                <a:cs typeface="Arial"/>
              </a:rPr>
              <a:t>of  </a:t>
            </a:r>
            <a:r>
              <a:rPr dirty="0" sz="2800" spc="-5" b="1">
                <a:latin typeface="Arial"/>
                <a:cs typeface="Arial"/>
              </a:rPr>
              <a:t>speaking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39790" y="1002030"/>
            <a:ext cx="543560" cy="299720"/>
          </a:xfrm>
          <a:custGeom>
            <a:avLst/>
            <a:gdLst/>
            <a:ahLst/>
            <a:cxnLst/>
            <a:rect l="l" t="t" r="r" b="b"/>
            <a:pathLst>
              <a:path w="543560" h="299719">
                <a:moveTo>
                  <a:pt x="412750" y="297180"/>
                </a:moveTo>
                <a:lnTo>
                  <a:pt x="347980" y="297180"/>
                </a:lnTo>
                <a:lnTo>
                  <a:pt x="363220" y="299720"/>
                </a:lnTo>
                <a:lnTo>
                  <a:pt x="396239" y="299720"/>
                </a:lnTo>
                <a:lnTo>
                  <a:pt x="412750" y="297180"/>
                </a:lnTo>
                <a:close/>
              </a:path>
              <a:path w="543560" h="299719">
                <a:moveTo>
                  <a:pt x="389889" y="0"/>
                </a:moveTo>
                <a:lnTo>
                  <a:pt x="0" y="0"/>
                </a:lnTo>
                <a:lnTo>
                  <a:pt x="0" y="8890"/>
                </a:lnTo>
                <a:lnTo>
                  <a:pt x="1270" y="16510"/>
                </a:lnTo>
                <a:lnTo>
                  <a:pt x="1270" y="20320"/>
                </a:lnTo>
                <a:lnTo>
                  <a:pt x="3810" y="25400"/>
                </a:lnTo>
                <a:lnTo>
                  <a:pt x="5080" y="30480"/>
                </a:lnTo>
                <a:lnTo>
                  <a:pt x="8889" y="36830"/>
                </a:lnTo>
                <a:lnTo>
                  <a:pt x="10160" y="41910"/>
                </a:lnTo>
                <a:lnTo>
                  <a:pt x="12700" y="46990"/>
                </a:lnTo>
                <a:lnTo>
                  <a:pt x="16510" y="53340"/>
                </a:lnTo>
                <a:lnTo>
                  <a:pt x="20320" y="60960"/>
                </a:lnTo>
                <a:lnTo>
                  <a:pt x="22860" y="67310"/>
                </a:lnTo>
                <a:lnTo>
                  <a:pt x="26670" y="73660"/>
                </a:lnTo>
                <a:lnTo>
                  <a:pt x="30480" y="81280"/>
                </a:lnTo>
                <a:lnTo>
                  <a:pt x="35560" y="90170"/>
                </a:lnTo>
                <a:lnTo>
                  <a:pt x="38100" y="96520"/>
                </a:lnTo>
                <a:lnTo>
                  <a:pt x="43180" y="104140"/>
                </a:lnTo>
                <a:lnTo>
                  <a:pt x="48260" y="113030"/>
                </a:lnTo>
                <a:lnTo>
                  <a:pt x="54610" y="120650"/>
                </a:lnTo>
                <a:lnTo>
                  <a:pt x="59689" y="129540"/>
                </a:lnTo>
                <a:lnTo>
                  <a:pt x="64770" y="137160"/>
                </a:lnTo>
                <a:lnTo>
                  <a:pt x="72389" y="146050"/>
                </a:lnTo>
                <a:lnTo>
                  <a:pt x="78739" y="153670"/>
                </a:lnTo>
                <a:lnTo>
                  <a:pt x="85089" y="162560"/>
                </a:lnTo>
                <a:lnTo>
                  <a:pt x="91439" y="170180"/>
                </a:lnTo>
                <a:lnTo>
                  <a:pt x="115570" y="194310"/>
                </a:lnTo>
                <a:lnTo>
                  <a:pt x="124460" y="201930"/>
                </a:lnTo>
                <a:lnTo>
                  <a:pt x="132080" y="209550"/>
                </a:lnTo>
                <a:lnTo>
                  <a:pt x="142239" y="217170"/>
                </a:lnTo>
                <a:lnTo>
                  <a:pt x="149860" y="223520"/>
                </a:lnTo>
                <a:lnTo>
                  <a:pt x="160020" y="231140"/>
                </a:lnTo>
                <a:lnTo>
                  <a:pt x="170180" y="237490"/>
                </a:lnTo>
                <a:lnTo>
                  <a:pt x="181610" y="245110"/>
                </a:lnTo>
                <a:lnTo>
                  <a:pt x="191770" y="250190"/>
                </a:lnTo>
                <a:lnTo>
                  <a:pt x="201930" y="256540"/>
                </a:lnTo>
                <a:lnTo>
                  <a:pt x="213360" y="262890"/>
                </a:lnTo>
                <a:lnTo>
                  <a:pt x="226060" y="267970"/>
                </a:lnTo>
                <a:lnTo>
                  <a:pt x="237489" y="273050"/>
                </a:lnTo>
                <a:lnTo>
                  <a:pt x="250189" y="276860"/>
                </a:lnTo>
                <a:lnTo>
                  <a:pt x="262889" y="281940"/>
                </a:lnTo>
                <a:lnTo>
                  <a:pt x="276860" y="287020"/>
                </a:lnTo>
                <a:lnTo>
                  <a:pt x="289560" y="289560"/>
                </a:lnTo>
                <a:lnTo>
                  <a:pt x="303530" y="292100"/>
                </a:lnTo>
                <a:lnTo>
                  <a:pt x="318770" y="293370"/>
                </a:lnTo>
                <a:lnTo>
                  <a:pt x="332739" y="297180"/>
                </a:lnTo>
                <a:lnTo>
                  <a:pt x="429260" y="297180"/>
                </a:lnTo>
                <a:lnTo>
                  <a:pt x="447039" y="293370"/>
                </a:lnTo>
                <a:lnTo>
                  <a:pt x="466089" y="292100"/>
                </a:lnTo>
                <a:lnTo>
                  <a:pt x="483870" y="287020"/>
                </a:lnTo>
                <a:lnTo>
                  <a:pt x="502920" y="283210"/>
                </a:lnTo>
                <a:lnTo>
                  <a:pt x="523239" y="278130"/>
                </a:lnTo>
                <a:lnTo>
                  <a:pt x="543560" y="274320"/>
                </a:lnTo>
                <a:lnTo>
                  <a:pt x="389889" y="0"/>
                </a:lnTo>
                <a:close/>
              </a:path>
            </a:pathLst>
          </a:custGeom>
          <a:solidFill>
            <a:srgbClr val="A2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280150" y="17779"/>
            <a:ext cx="2127250" cy="920750"/>
          </a:xfrm>
          <a:custGeom>
            <a:avLst/>
            <a:gdLst/>
            <a:ahLst/>
            <a:cxnLst/>
            <a:rect l="l" t="t" r="r" b="b"/>
            <a:pathLst>
              <a:path w="2127250" h="920750">
                <a:moveTo>
                  <a:pt x="1113790" y="0"/>
                </a:moveTo>
                <a:lnTo>
                  <a:pt x="1012190" y="0"/>
                </a:lnTo>
                <a:lnTo>
                  <a:pt x="986790" y="1270"/>
                </a:lnTo>
                <a:lnTo>
                  <a:pt x="937259" y="6350"/>
                </a:lnTo>
                <a:lnTo>
                  <a:pt x="913129" y="10160"/>
                </a:lnTo>
                <a:lnTo>
                  <a:pt x="889000" y="12700"/>
                </a:lnTo>
                <a:lnTo>
                  <a:pt x="864870" y="17779"/>
                </a:lnTo>
                <a:lnTo>
                  <a:pt x="840740" y="21590"/>
                </a:lnTo>
                <a:lnTo>
                  <a:pt x="816609" y="26670"/>
                </a:lnTo>
                <a:lnTo>
                  <a:pt x="792479" y="33020"/>
                </a:lnTo>
                <a:lnTo>
                  <a:pt x="769620" y="40640"/>
                </a:lnTo>
                <a:lnTo>
                  <a:pt x="746759" y="45720"/>
                </a:lnTo>
                <a:lnTo>
                  <a:pt x="701040" y="60960"/>
                </a:lnTo>
                <a:lnTo>
                  <a:pt x="679450" y="71120"/>
                </a:lnTo>
                <a:lnTo>
                  <a:pt x="656590" y="78740"/>
                </a:lnTo>
                <a:lnTo>
                  <a:pt x="633729" y="87629"/>
                </a:lnTo>
                <a:lnTo>
                  <a:pt x="568959" y="118110"/>
                </a:lnTo>
                <a:lnTo>
                  <a:pt x="548640" y="129540"/>
                </a:lnTo>
                <a:lnTo>
                  <a:pt x="527050" y="140970"/>
                </a:lnTo>
                <a:lnTo>
                  <a:pt x="508000" y="153670"/>
                </a:lnTo>
                <a:lnTo>
                  <a:pt x="487679" y="165100"/>
                </a:lnTo>
                <a:lnTo>
                  <a:pt x="467359" y="177800"/>
                </a:lnTo>
                <a:lnTo>
                  <a:pt x="410209" y="219710"/>
                </a:lnTo>
                <a:lnTo>
                  <a:pt x="392429" y="233679"/>
                </a:lnTo>
                <a:lnTo>
                  <a:pt x="373379" y="248920"/>
                </a:lnTo>
                <a:lnTo>
                  <a:pt x="356870" y="265429"/>
                </a:lnTo>
                <a:lnTo>
                  <a:pt x="321309" y="295910"/>
                </a:lnTo>
                <a:lnTo>
                  <a:pt x="304800" y="312420"/>
                </a:lnTo>
                <a:lnTo>
                  <a:pt x="289559" y="328929"/>
                </a:lnTo>
                <a:lnTo>
                  <a:pt x="273050" y="345440"/>
                </a:lnTo>
                <a:lnTo>
                  <a:pt x="256540" y="363220"/>
                </a:lnTo>
                <a:lnTo>
                  <a:pt x="241300" y="381000"/>
                </a:lnTo>
                <a:lnTo>
                  <a:pt x="227329" y="400050"/>
                </a:lnTo>
                <a:lnTo>
                  <a:pt x="212089" y="417830"/>
                </a:lnTo>
                <a:lnTo>
                  <a:pt x="156210" y="494030"/>
                </a:lnTo>
                <a:lnTo>
                  <a:pt x="144779" y="514350"/>
                </a:lnTo>
                <a:lnTo>
                  <a:pt x="132079" y="534670"/>
                </a:lnTo>
                <a:lnTo>
                  <a:pt x="121920" y="557530"/>
                </a:lnTo>
                <a:lnTo>
                  <a:pt x="109220" y="577850"/>
                </a:lnTo>
                <a:lnTo>
                  <a:pt x="99060" y="598170"/>
                </a:lnTo>
                <a:lnTo>
                  <a:pt x="68579" y="662940"/>
                </a:lnTo>
                <a:lnTo>
                  <a:pt x="59689" y="684530"/>
                </a:lnTo>
                <a:lnTo>
                  <a:pt x="52070" y="707390"/>
                </a:lnTo>
                <a:lnTo>
                  <a:pt x="44450" y="731520"/>
                </a:lnTo>
                <a:lnTo>
                  <a:pt x="35560" y="753110"/>
                </a:lnTo>
                <a:lnTo>
                  <a:pt x="22860" y="798830"/>
                </a:lnTo>
                <a:lnTo>
                  <a:pt x="17779" y="824230"/>
                </a:lnTo>
                <a:lnTo>
                  <a:pt x="12700" y="847090"/>
                </a:lnTo>
                <a:lnTo>
                  <a:pt x="2539" y="895350"/>
                </a:lnTo>
                <a:lnTo>
                  <a:pt x="0" y="920750"/>
                </a:lnTo>
                <a:lnTo>
                  <a:pt x="2127250" y="920750"/>
                </a:lnTo>
                <a:lnTo>
                  <a:pt x="2123440" y="895350"/>
                </a:lnTo>
                <a:lnTo>
                  <a:pt x="2113279" y="847090"/>
                </a:lnTo>
                <a:lnTo>
                  <a:pt x="2109470" y="824230"/>
                </a:lnTo>
                <a:lnTo>
                  <a:pt x="2101850" y="798830"/>
                </a:lnTo>
                <a:lnTo>
                  <a:pt x="2096770" y="775970"/>
                </a:lnTo>
                <a:lnTo>
                  <a:pt x="2087879" y="753110"/>
                </a:lnTo>
                <a:lnTo>
                  <a:pt x="2082800" y="731520"/>
                </a:lnTo>
                <a:lnTo>
                  <a:pt x="2072640" y="707390"/>
                </a:lnTo>
                <a:lnTo>
                  <a:pt x="2065020" y="684530"/>
                </a:lnTo>
                <a:lnTo>
                  <a:pt x="2025650" y="598170"/>
                </a:lnTo>
                <a:lnTo>
                  <a:pt x="2005329" y="557530"/>
                </a:lnTo>
                <a:lnTo>
                  <a:pt x="1967229" y="494030"/>
                </a:lnTo>
                <a:lnTo>
                  <a:pt x="1955800" y="474980"/>
                </a:lnTo>
                <a:lnTo>
                  <a:pt x="1927859" y="436880"/>
                </a:lnTo>
                <a:lnTo>
                  <a:pt x="1912620" y="417830"/>
                </a:lnTo>
                <a:lnTo>
                  <a:pt x="1898650" y="400050"/>
                </a:lnTo>
                <a:lnTo>
                  <a:pt x="1883409" y="381000"/>
                </a:lnTo>
                <a:lnTo>
                  <a:pt x="1869440" y="363220"/>
                </a:lnTo>
                <a:lnTo>
                  <a:pt x="1852929" y="345440"/>
                </a:lnTo>
                <a:lnTo>
                  <a:pt x="1803400" y="295910"/>
                </a:lnTo>
                <a:lnTo>
                  <a:pt x="1785620" y="280670"/>
                </a:lnTo>
                <a:lnTo>
                  <a:pt x="1751329" y="248920"/>
                </a:lnTo>
                <a:lnTo>
                  <a:pt x="1732279" y="233679"/>
                </a:lnTo>
                <a:lnTo>
                  <a:pt x="1713229" y="219710"/>
                </a:lnTo>
                <a:lnTo>
                  <a:pt x="1695450" y="205740"/>
                </a:lnTo>
                <a:lnTo>
                  <a:pt x="1675129" y="191770"/>
                </a:lnTo>
                <a:lnTo>
                  <a:pt x="1656079" y="177800"/>
                </a:lnTo>
                <a:lnTo>
                  <a:pt x="1635759" y="165100"/>
                </a:lnTo>
                <a:lnTo>
                  <a:pt x="1595120" y="140970"/>
                </a:lnTo>
                <a:lnTo>
                  <a:pt x="1554479" y="118110"/>
                </a:lnTo>
                <a:lnTo>
                  <a:pt x="1511300" y="97790"/>
                </a:lnTo>
                <a:lnTo>
                  <a:pt x="1489709" y="87629"/>
                </a:lnTo>
                <a:lnTo>
                  <a:pt x="1468120" y="78740"/>
                </a:lnTo>
                <a:lnTo>
                  <a:pt x="1446529" y="71120"/>
                </a:lnTo>
                <a:lnTo>
                  <a:pt x="1423670" y="60960"/>
                </a:lnTo>
                <a:lnTo>
                  <a:pt x="1377950" y="45720"/>
                </a:lnTo>
                <a:lnTo>
                  <a:pt x="1355090" y="40640"/>
                </a:lnTo>
                <a:lnTo>
                  <a:pt x="1330959" y="33020"/>
                </a:lnTo>
                <a:lnTo>
                  <a:pt x="1306829" y="26670"/>
                </a:lnTo>
                <a:lnTo>
                  <a:pt x="1282700" y="21590"/>
                </a:lnTo>
                <a:lnTo>
                  <a:pt x="1259840" y="17779"/>
                </a:lnTo>
                <a:lnTo>
                  <a:pt x="1234440" y="12700"/>
                </a:lnTo>
                <a:lnTo>
                  <a:pt x="1211579" y="10160"/>
                </a:lnTo>
                <a:lnTo>
                  <a:pt x="1187450" y="6350"/>
                </a:lnTo>
                <a:lnTo>
                  <a:pt x="1137920" y="1270"/>
                </a:lnTo>
                <a:lnTo>
                  <a:pt x="1113790" y="0"/>
                </a:lnTo>
                <a:close/>
              </a:path>
            </a:pathLst>
          </a:custGeom>
          <a:solidFill>
            <a:srgbClr val="E7CC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285229" y="1602739"/>
            <a:ext cx="2117090" cy="290830"/>
          </a:xfrm>
          <a:custGeom>
            <a:avLst/>
            <a:gdLst/>
            <a:ahLst/>
            <a:cxnLst/>
            <a:rect l="l" t="t" r="r" b="b"/>
            <a:pathLst>
              <a:path w="2117090" h="290830">
                <a:moveTo>
                  <a:pt x="0" y="290830"/>
                </a:moveTo>
                <a:lnTo>
                  <a:pt x="2117090" y="290830"/>
                </a:lnTo>
                <a:lnTo>
                  <a:pt x="2117090" y="0"/>
                </a:lnTo>
                <a:lnTo>
                  <a:pt x="0" y="0"/>
                </a:lnTo>
                <a:lnTo>
                  <a:pt x="0" y="290830"/>
                </a:lnTo>
                <a:close/>
              </a:path>
            </a:pathLst>
          </a:custGeom>
          <a:solidFill>
            <a:srgbClr val="E7CC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40779" y="1214119"/>
            <a:ext cx="2205990" cy="321310"/>
          </a:xfrm>
          <a:custGeom>
            <a:avLst/>
            <a:gdLst/>
            <a:ahLst/>
            <a:cxnLst/>
            <a:rect l="l" t="t" r="r" b="b"/>
            <a:pathLst>
              <a:path w="2205990" h="321309">
                <a:moveTo>
                  <a:pt x="0" y="321309"/>
                </a:moveTo>
                <a:lnTo>
                  <a:pt x="2205990" y="321309"/>
                </a:lnTo>
                <a:lnTo>
                  <a:pt x="2205990" y="0"/>
                </a:lnTo>
                <a:lnTo>
                  <a:pt x="0" y="0"/>
                </a:lnTo>
                <a:lnTo>
                  <a:pt x="0" y="321309"/>
                </a:lnTo>
                <a:close/>
              </a:path>
            </a:pathLst>
          </a:custGeom>
          <a:solidFill>
            <a:srgbClr val="CC3C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12430" y="715644"/>
            <a:ext cx="231140" cy="0"/>
          </a:xfrm>
          <a:custGeom>
            <a:avLst/>
            <a:gdLst/>
            <a:ahLst/>
            <a:cxnLst/>
            <a:rect l="l" t="t" r="r" b="b"/>
            <a:pathLst>
              <a:path w="231140" h="0">
                <a:moveTo>
                  <a:pt x="0" y="0"/>
                </a:moveTo>
                <a:lnTo>
                  <a:pt x="231140" y="0"/>
                </a:lnTo>
              </a:path>
            </a:pathLst>
          </a:custGeom>
          <a:ln w="39369">
            <a:solidFill>
              <a:srgbClr val="8660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22209" y="1005839"/>
            <a:ext cx="1198880" cy="308610"/>
          </a:xfrm>
          <a:custGeom>
            <a:avLst/>
            <a:gdLst/>
            <a:ahLst/>
            <a:cxnLst/>
            <a:rect l="l" t="t" r="r" b="b"/>
            <a:pathLst>
              <a:path w="1198879" h="308609">
                <a:moveTo>
                  <a:pt x="589280" y="307339"/>
                </a:moveTo>
                <a:lnTo>
                  <a:pt x="566420" y="307339"/>
                </a:lnTo>
                <a:lnTo>
                  <a:pt x="577850" y="308610"/>
                </a:lnTo>
                <a:lnTo>
                  <a:pt x="589280" y="307339"/>
                </a:lnTo>
                <a:close/>
              </a:path>
              <a:path w="1198879" h="308609">
                <a:moveTo>
                  <a:pt x="1115060" y="0"/>
                </a:moveTo>
                <a:lnTo>
                  <a:pt x="0" y="0"/>
                </a:lnTo>
                <a:lnTo>
                  <a:pt x="424180" y="273050"/>
                </a:lnTo>
                <a:lnTo>
                  <a:pt x="438150" y="279400"/>
                </a:lnTo>
                <a:lnTo>
                  <a:pt x="466090" y="289560"/>
                </a:lnTo>
                <a:lnTo>
                  <a:pt x="480060" y="293370"/>
                </a:lnTo>
                <a:lnTo>
                  <a:pt x="492760" y="297180"/>
                </a:lnTo>
                <a:lnTo>
                  <a:pt x="505460" y="299720"/>
                </a:lnTo>
                <a:lnTo>
                  <a:pt x="518160" y="303530"/>
                </a:lnTo>
                <a:lnTo>
                  <a:pt x="530860" y="306070"/>
                </a:lnTo>
                <a:lnTo>
                  <a:pt x="543560" y="307339"/>
                </a:lnTo>
                <a:lnTo>
                  <a:pt x="600710" y="307339"/>
                </a:lnTo>
                <a:lnTo>
                  <a:pt x="610870" y="306070"/>
                </a:lnTo>
                <a:lnTo>
                  <a:pt x="622300" y="304800"/>
                </a:lnTo>
                <a:lnTo>
                  <a:pt x="631190" y="302260"/>
                </a:lnTo>
                <a:lnTo>
                  <a:pt x="641350" y="299720"/>
                </a:lnTo>
                <a:lnTo>
                  <a:pt x="650240" y="297180"/>
                </a:lnTo>
                <a:lnTo>
                  <a:pt x="660400" y="294639"/>
                </a:lnTo>
                <a:lnTo>
                  <a:pt x="670560" y="289560"/>
                </a:lnTo>
                <a:lnTo>
                  <a:pt x="679450" y="287020"/>
                </a:lnTo>
                <a:lnTo>
                  <a:pt x="687070" y="283210"/>
                </a:lnTo>
                <a:lnTo>
                  <a:pt x="697230" y="279400"/>
                </a:lnTo>
                <a:lnTo>
                  <a:pt x="703580" y="273050"/>
                </a:lnTo>
                <a:lnTo>
                  <a:pt x="712470" y="269239"/>
                </a:lnTo>
                <a:lnTo>
                  <a:pt x="720090" y="264160"/>
                </a:lnTo>
                <a:lnTo>
                  <a:pt x="728980" y="260350"/>
                </a:lnTo>
                <a:lnTo>
                  <a:pt x="735330" y="254000"/>
                </a:lnTo>
                <a:lnTo>
                  <a:pt x="750570" y="243839"/>
                </a:lnTo>
                <a:lnTo>
                  <a:pt x="769620" y="224789"/>
                </a:lnTo>
                <a:lnTo>
                  <a:pt x="774700" y="218439"/>
                </a:lnTo>
                <a:lnTo>
                  <a:pt x="781050" y="213360"/>
                </a:lnTo>
                <a:lnTo>
                  <a:pt x="791210" y="200660"/>
                </a:lnTo>
                <a:lnTo>
                  <a:pt x="802640" y="189230"/>
                </a:lnTo>
                <a:lnTo>
                  <a:pt x="814070" y="170180"/>
                </a:lnTo>
                <a:lnTo>
                  <a:pt x="819150" y="165100"/>
                </a:lnTo>
                <a:lnTo>
                  <a:pt x="822960" y="160020"/>
                </a:lnTo>
                <a:lnTo>
                  <a:pt x="826770" y="153670"/>
                </a:lnTo>
                <a:lnTo>
                  <a:pt x="829310" y="148589"/>
                </a:lnTo>
                <a:lnTo>
                  <a:pt x="833120" y="143510"/>
                </a:lnTo>
                <a:lnTo>
                  <a:pt x="835660" y="138430"/>
                </a:lnTo>
                <a:lnTo>
                  <a:pt x="836930" y="133350"/>
                </a:lnTo>
                <a:lnTo>
                  <a:pt x="840740" y="128270"/>
                </a:lnTo>
                <a:lnTo>
                  <a:pt x="843280" y="124460"/>
                </a:lnTo>
                <a:lnTo>
                  <a:pt x="847090" y="116839"/>
                </a:lnTo>
                <a:lnTo>
                  <a:pt x="850900" y="110489"/>
                </a:lnTo>
                <a:lnTo>
                  <a:pt x="855980" y="100330"/>
                </a:lnTo>
                <a:lnTo>
                  <a:pt x="857250" y="96520"/>
                </a:lnTo>
                <a:lnTo>
                  <a:pt x="1191577" y="96520"/>
                </a:lnTo>
                <a:lnTo>
                  <a:pt x="1191260" y="95250"/>
                </a:lnTo>
                <a:lnTo>
                  <a:pt x="1188720" y="90170"/>
                </a:lnTo>
                <a:lnTo>
                  <a:pt x="1184910" y="83820"/>
                </a:lnTo>
                <a:lnTo>
                  <a:pt x="1182370" y="78739"/>
                </a:lnTo>
                <a:lnTo>
                  <a:pt x="1181100" y="73660"/>
                </a:lnTo>
                <a:lnTo>
                  <a:pt x="1173480" y="63500"/>
                </a:lnTo>
                <a:lnTo>
                  <a:pt x="1169670" y="59689"/>
                </a:lnTo>
                <a:lnTo>
                  <a:pt x="1167130" y="54610"/>
                </a:lnTo>
                <a:lnTo>
                  <a:pt x="1163320" y="49530"/>
                </a:lnTo>
                <a:lnTo>
                  <a:pt x="1159510" y="45720"/>
                </a:lnTo>
                <a:lnTo>
                  <a:pt x="1155700" y="40639"/>
                </a:lnTo>
                <a:lnTo>
                  <a:pt x="1153160" y="36830"/>
                </a:lnTo>
                <a:lnTo>
                  <a:pt x="1148080" y="33020"/>
                </a:lnTo>
                <a:lnTo>
                  <a:pt x="1144270" y="29210"/>
                </a:lnTo>
                <a:lnTo>
                  <a:pt x="1141730" y="24130"/>
                </a:lnTo>
                <a:lnTo>
                  <a:pt x="1137920" y="21589"/>
                </a:lnTo>
                <a:lnTo>
                  <a:pt x="1131570" y="15239"/>
                </a:lnTo>
                <a:lnTo>
                  <a:pt x="1125220" y="10160"/>
                </a:lnTo>
                <a:lnTo>
                  <a:pt x="1115060" y="0"/>
                </a:lnTo>
                <a:close/>
              </a:path>
              <a:path w="1198879" h="308609">
                <a:moveTo>
                  <a:pt x="1090930" y="200660"/>
                </a:moveTo>
                <a:lnTo>
                  <a:pt x="1027430" y="200660"/>
                </a:lnTo>
                <a:lnTo>
                  <a:pt x="1035050" y="201930"/>
                </a:lnTo>
                <a:lnTo>
                  <a:pt x="1041400" y="203200"/>
                </a:lnTo>
                <a:lnTo>
                  <a:pt x="1075690" y="203200"/>
                </a:lnTo>
                <a:lnTo>
                  <a:pt x="1090930" y="200660"/>
                </a:lnTo>
                <a:close/>
              </a:path>
              <a:path w="1198879" h="308609">
                <a:moveTo>
                  <a:pt x="1191577" y="96520"/>
                </a:moveTo>
                <a:lnTo>
                  <a:pt x="858520" y="96520"/>
                </a:lnTo>
                <a:lnTo>
                  <a:pt x="858520" y="97789"/>
                </a:lnTo>
                <a:lnTo>
                  <a:pt x="862330" y="102870"/>
                </a:lnTo>
                <a:lnTo>
                  <a:pt x="863600" y="105410"/>
                </a:lnTo>
                <a:lnTo>
                  <a:pt x="867410" y="110489"/>
                </a:lnTo>
                <a:lnTo>
                  <a:pt x="871220" y="113030"/>
                </a:lnTo>
                <a:lnTo>
                  <a:pt x="876300" y="119380"/>
                </a:lnTo>
                <a:lnTo>
                  <a:pt x="881380" y="123189"/>
                </a:lnTo>
                <a:lnTo>
                  <a:pt x="886460" y="129539"/>
                </a:lnTo>
                <a:lnTo>
                  <a:pt x="891540" y="134620"/>
                </a:lnTo>
                <a:lnTo>
                  <a:pt x="899160" y="139700"/>
                </a:lnTo>
                <a:lnTo>
                  <a:pt x="905510" y="146050"/>
                </a:lnTo>
                <a:lnTo>
                  <a:pt x="914400" y="151130"/>
                </a:lnTo>
                <a:lnTo>
                  <a:pt x="918210" y="153670"/>
                </a:lnTo>
                <a:lnTo>
                  <a:pt x="922020" y="157480"/>
                </a:lnTo>
                <a:lnTo>
                  <a:pt x="925830" y="160020"/>
                </a:lnTo>
                <a:lnTo>
                  <a:pt x="930910" y="163830"/>
                </a:lnTo>
                <a:lnTo>
                  <a:pt x="948690" y="173989"/>
                </a:lnTo>
                <a:lnTo>
                  <a:pt x="953770" y="176530"/>
                </a:lnTo>
                <a:lnTo>
                  <a:pt x="957580" y="180339"/>
                </a:lnTo>
                <a:lnTo>
                  <a:pt x="963930" y="182880"/>
                </a:lnTo>
                <a:lnTo>
                  <a:pt x="969010" y="185420"/>
                </a:lnTo>
                <a:lnTo>
                  <a:pt x="974090" y="186689"/>
                </a:lnTo>
                <a:lnTo>
                  <a:pt x="980440" y="189230"/>
                </a:lnTo>
                <a:lnTo>
                  <a:pt x="985520" y="190500"/>
                </a:lnTo>
                <a:lnTo>
                  <a:pt x="990600" y="193039"/>
                </a:lnTo>
                <a:lnTo>
                  <a:pt x="996950" y="194310"/>
                </a:lnTo>
                <a:lnTo>
                  <a:pt x="1003300" y="196850"/>
                </a:lnTo>
                <a:lnTo>
                  <a:pt x="1009650" y="198120"/>
                </a:lnTo>
                <a:lnTo>
                  <a:pt x="1016000" y="200660"/>
                </a:lnTo>
                <a:lnTo>
                  <a:pt x="1098550" y="200660"/>
                </a:lnTo>
                <a:lnTo>
                  <a:pt x="1104900" y="198120"/>
                </a:lnTo>
                <a:lnTo>
                  <a:pt x="1112520" y="196850"/>
                </a:lnTo>
                <a:lnTo>
                  <a:pt x="1121410" y="195580"/>
                </a:lnTo>
                <a:lnTo>
                  <a:pt x="1129030" y="194310"/>
                </a:lnTo>
                <a:lnTo>
                  <a:pt x="1137920" y="190500"/>
                </a:lnTo>
                <a:lnTo>
                  <a:pt x="1148080" y="186689"/>
                </a:lnTo>
                <a:lnTo>
                  <a:pt x="1155700" y="182880"/>
                </a:lnTo>
                <a:lnTo>
                  <a:pt x="1164590" y="179070"/>
                </a:lnTo>
                <a:lnTo>
                  <a:pt x="1169670" y="172720"/>
                </a:lnTo>
                <a:lnTo>
                  <a:pt x="1176020" y="170180"/>
                </a:lnTo>
                <a:lnTo>
                  <a:pt x="1181100" y="163830"/>
                </a:lnTo>
                <a:lnTo>
                  <a:pt x="1186180" y="160020"/>
                </a:lnTo>
                <a:lnTo>
                  <a:pt x="1191260" y="149860"/>
                </a:lnTo>
                <a:lnTo>
                  <a:pt x="1193800" y="143510"/>
                </a:lnTo>
                <a:lnTo>
                  <a:pt x="1196340" y="138430"/>
                </a:lnTo>
                <a:lnTo>
                  <a:pt x="1197610" y="133350"/>
                </a:lnTo>
                <a:lnTo>
                  <a:pt x="1198880" y="127000"/>
                </a:lnTo>
                <a:lnTo>
                  <a:pt x="1198880" y="116839"/>
                </a:lnTo>
                <a:lnTo>
                  <a:pt x="1196340" y="111760"/>
                </a:lnTo>
                <a:lnTo>
                  <a:pt x="1195070" y="106680"/>
                </a:lnTo>
                <a:lnTo>
                  <a:pt x="1192530" y="100330"/>
                </a:lnTo>
                <a:lnTo>
                  <a:pt x="1191577" y="96520"/>
                </a:lnTo>
                <a:close/>
              </a:path>
            </a:pathLst>
          </a:custGeom>
          <a:solidFill>
            <a:srgbClr val="A2B9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306820" y="1000760"/>
            <a:ext cx="2082800" cy="678180"/>
          </a:xfrm>
          <a:custGeom>
            <a:avLst/>
            <a:gdLst/>
            <a:ahLst/>
            <a:cxnLst/>
            <a:rect l="l" t="t" r="r" b="b"/>
            <a:pathLst>
              <a:path w="2082800" h="678180">
                <a:moveTo>
                  <a:pt x="0" y="0"/>
                </a:moveTo>
                <a:lnTo>
                  <a:pt x="394970" y="678179"/>
                </a:lnTo>
                <a:lnTo>
                  <a:pt x="2082800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FFE7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678419" y="509269"/>
            <a:ext cx="232410" cy="0"/>
          </a:xfrm>
          <a:custGeom>
            <a:avLst/>
            <a:gdLst/>
            <a:ahLst/>
            <a:cxnLst/>
            <a:rect l="l" t="t" r="r" b="b"/>
            <a:pathLst>
              <a:path w="232409" h="0">
                <a:moveTo>
                  <a:pt x="0" y="0"/>
                </a:moveTo>
                <a:lnTo>
                  <a:pt x="232409" y="0"/>
                </a:lnTo>
              </a:path>
            </a:pathLst>
          </a:custGeom>
          <a:ln w="38100">
            <a:solidFill>
              <a:srgbClr val="8660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977380" y="704215"/>
            <a:ext cx="232410" cy="0"/>
          </a:xfrm>
          <a:custGeom>
            <a:avLst/>
            <a:gdLst/>
            <a:ahLst/>
            <a:cxnLst/>
            <a:rect l="l" t="t" r="r" b="b"/>
            <a:pathLst>
              <a:path w="232409" h="0">
                <a:moveTo>
                  <a:pt x="0" y="0"/>
                </a:moveTo>
                <a:lnTo>
                  <a:pt x="232410" y="0"/>
                </a:lnTo>
              </a:path>
            </a:pathLst>
          </a:custGeom>
          <a:ln w="39370">
            <a:solidFill>
              <a:srgbClr val="8660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686550" y="483234"/>
            <a:ext cx="232410" cy="0"/>
          </a:xfrm>
          <a:custGeom>
            <a:avLst/>
            <a:gdLst/>
            <a:ahLst/>
            <a:cxnLst/>
            <a:rect l="l" t="t" r="r" b="b"/>
            <a:pathLst>
              <a:path w="232409" h="0">
                <a:moveTo>
                  <a:pt x="0" y="0"/>
                </a:moveTo>
                <a:lnTo>
                  <a:pt x="232409" y="0"/>
                </a:lnTo>
              </a:path>
            </a:pathLst>
          </a:custGeom>
          <a:ln w="39370">
            <a:solidFill>
              <a:srgbClr val="8660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249159" y="424815"/>
            <a:ext cx="232410" cy="0"/>
          </a:xfrm>
          <a:custGeom>
            <a:avLst/>
            <a:gdLst/>
            <a:ahLst/>
            <a:cxnLst/>
            <a:rect l="l" t="t" r="r" b="b"/>
            <a:pathLst>
              <a:path w="232409" h="0">
                <a:moveTo>
                  <a:pt x="0" y="0"/>
                </a:moveTo>
                <a:lnTo>
                  <a:pt x="232410" y="0"/>
                </a:lnTo>
              </a:path>
            </a:pathLst>
          </a:custGeom>
          <a:ln w="39370">
            <a:solidFill>
              <a:srgbClr val="8660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068819" y="149225"/>
            <a:ext cx="232410" cy="0"/>
          </a:xfrm>
          <a:custGeom>
            <a:avLst/>
            <a:gdLst/>
            <a:ahLst/>
            <a:cxnLst/>
            <a:rect l="l" t="t" r="r" b="b"/>
            <a:pathLst>
              <a:path w="232409" h="0">
                <a:moveTo>
                  <a:pt x="0" y="0"/>
                </a:moveTo>
                <a:lnTo>
                  <a:pt x="232409" y="0"/>
                </a:lnTo>
              </a:path>
            </a:pathLst>
          </a:custGeom>
          <a:ln w="39369">
            <a:solidFill>
              <a:srgbClr val="8660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27659" y="72390"/>
            <a:ext cx="4091940" cy="3332479"/>
          </a:xfrm>
          <a:prstGeom prst="rect">
            <a:avLst/>
          </a:prstGeom>
        </p:spPr>
        <p:txBody>
          <a:bodyPr wrap="square" lIns="0" tIns="2349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0"/>
              </a:spcBef>
            </a:pPr>
            <a:r>
              <a:rPr dirty="0" sz="2800" b="1">
                <a:latin typeface="Arial"/>
                <a:cs typeface="Arial"/>
              </a:rPr>
              <a:t>I am little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hungry.</a:t>
            </a:r>
            <a:endParaRPr sz="2800">
              <a:latin typeface="Arial"/>
              <a:cs typeface="Arial"/>
            </a:endParaRPr>
          </a:p>
          <a:p>
            <a:pPr marL="12700" marR="847725" indent="99060">
              <a:lnSpc>
                <a:spcPct val="100000"/>
              </a:lnSpc>
              <a:spcBef>
                <a:spcPts val="1750"/>
              </a:spcBef>
            </a:pPr>
            <a:r>
              <a:rPr dirty="0" sz="2800" b="1">
                <a:latin typeface="Arial"/>
                <a:cs typeface="Arial"/>
              </a:rPr>
              <a:t>I </a:t>
            </a:r>
            <a:r>
              <a:rPr dirty="0" sz="2800" spc="-5" b="1" i="1">
                <a:latin typeface="Arial"/>
                <a:cs typeface="Arial"/>
              </a:rPr>
              <a:t>think </a:t>
            </a:r>
            <a:r>
              <a:rPr dirty="0" sz="2800" b="1">
                <a:latin typeface="Arial"/>
                <a:cs typeface="Arial"/>
              </a:rPr>
              <a:t>I </a:t>
            </a:r>
            <a:r>
              <a:rPr dirty="0" sz="2800" b="1">
                <a:solidFill>
                  <a:srgbClr val="0000FF"/>
                </a:solidFill>
                <a:latin typeface="Arial"/>
                <a:cs typeface="Arial"/>
              </a:rPr>
              <a:t>will </a:t>
            </a:r>
            <a:r>
              <a:rPr dirty="0" sz="2800" spc="-5" b="1">
                <a:latin typeface="Arial"/>
                <a:cs typeface="Arial"/>
              </a:rPr>
              <a:t>have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  </a:t>
            </a:r>
            <a:r>
              <a:rPr dirty="0" sz="2800" spc="-5" b="1">
                <a:latin typeface="Arial"/>
                <a:cs typeface="Arial"/>
              </a:rPr>
              <a:t>sandwich.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2175"/>
              </a:spcBef>
            </a:pPr>
            <a:r>
              <a:rPr dirty="0" sz="2800" b="1">
                <a:latin typeface="Arial"/>
                <a:cs typeface="Arial"/>
              </a:rPr>
              <a:t>I </a:t>
            </a:r>
            <a:r>
              <a:rPr dirty="0" sz="2800" spc="-10" b="1">
                <a:latin typeface="Arial"/>
                <a:cs typeface="Arial"/>
              </a:rPr>
              <a:t>don’t </a:t>
            </a:r>
            <a:r>
              <a:rPr dirty="0" sz="2800" spc="-5" b="1" i="1">
                <a:latin typeface="Arial"/>
                <a:cs typeface="Arial"/>
              </a:rPr>
              <a:t>think </a:t>
            </a:r>
            <a:r>
              <a:rPr dirty="0" sz="2800" b="1">
                <a:latin typeface="Arial"/>
                <a:cs typeface="Arial"/>
              </a:rPr>
              <a:t>I </a:t>
            </a:r>
            <a:r>
              <a:rPr dirty="0" sz="2800" spc="-5" b="1">
                <a:solidFill>
                  <a:srgbClr val="0000FF"/>
                </a:solidFill>
                <a:latin typeface="Arial"/>
                <a:cs typeface="Arial"/>
              </a:rPr>
              <a:t>will </a:t>
            </a:r>
            <a:r>
              <a:rPr dirty="0" sz="2800" b="1">
                <a:latin typeface="Arial"/>
                <a:cs typeface="Arial"/>
              </a:rPr>
              <a:t>go </a:t>
            </a:r>
            <a:r>
              <a:rPr dirty="0" sz="2800" spc="-5" b="1">
                <a:latin typeface="Arial"/>
                <a:cs typeface="Arial"/>
              </a:rPr>
              <a:t>out  tonight. </a:t>
            </a:r>
            <a:r>
              <a:rPr dirty="0" sz="2800" b="1">
                <a:latin typeface="Arial"/>
                <a:cs typeface="Arial"/>
              </a:rPr>
              <a:t>I am </a:t>
            </a:r>
            <a:r>
              <a:rPr dirty="0" sz="2800" spc="-5" b="1">
                <a:latin typeface="Arial"/>
                <a:cs typeface="Arial"/>
              </a:rPr>
              <a:t>too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tired.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63309" y="2283460"/>
            <a:ext cx="1927860" cy="1762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987039" y="5083809"/>
            <a:ext cx="3888740" cy="792480"/>
          </a:xfrm>
          <a:prstGeom prst="rect">
            <a:avLst/>
          </a:prstGeom>
          <a:solidFill>
            <a:srgbClr val="BADFE2"/>
          </a:solidFill>
          <a:ln w="9344">
            <a:solidFill>
              <a:srgbClr val="000000"/>
            </a:solidFill>
          </a:ln>
        </p:spPr>
        <p:txBody>
          <a:bodyPr wrap="square" lIns="0" tIns="264160" rIns="0" bIns="0" rtlCol="0" vert="horz">
            <a:spAutoFit/>
          </a:bodyPr>
          <a:lstStyle/>
          <a:p>
            <a:pPr marL="379730">
              <a:lnSpc>
                <a:spcPct val="100000"/>
              </a:lnSpc>
              <a:spcBef>
                <a:spcPts val="2080"/>
              </a:spcBef>
            </a:pPr>
            <a:r>
              <a:rPr dirty="0" sz="2800" spc="-5" b="1">
                <a:latin typeface="Arial"/>
                <a:cs typeface="Arial"/>
              </a:rPr>
              <a:t>Personal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opinion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4980" y="770890"/>
            <a:ext cx="1816100" cy="1597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3829" y="869950"/>
            <a:ext cx="5339080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800" spc="-5">
                <a:solidFill>
                  <a:srgbClr val="000000"/>
                </a:solidFill>
                <a:latin typeface="Arial"/>
                <a:cs typeface="Arial"/>
              </a:rPr>
              <a:t>Don’t worry. </a:t>
            </a:r>
            <a:r>
              <a:rPr dirty="0" sz="2800">
                <a:solidFill>
                  <a:srgbClr val="000000"/>
                </a:solidFill>
                <a:latin typeface="Arial"/>
                <a:cs typeface="Arial"/>
              </a:rPr>
              <a:t>I </a:t>
            </a:r>
            <a:r>
              <a:rPr dirty="0" sz="2800" spc="-5">
                <a:solidFill>
                  <a:srgbClr val="0000FF"/>
                </a:solidFill>
                <a:latin typeface="Arial"/>
                <a:cs typeface="Arial"/>
              </a:rPr>
              <a:t>will </a:t>
            </a:r>
            <a:r>
              <a:rPr dirty="0" sz="2800">
                <a:solidFill>
                  <a:srgbClr val="000000"/>
                </a:solidFill>
                <a:latin typeface="Arial"/>
                <a:cs typeface="Arial"/>
              </a:rPr>
              <a:t>help you </a:t>
            </a:r>
            <a:r>
              <a:rPr dirty="0" sz="2800" spc="-5">
                <a:solidFill>
                  <a:srgbClr val="000000"/>
                </a:solidFill>
                <a:latin typeface="Arial"/>
                <a:cs typeface="Arial"/>
              </a:rPr>
              <a:t>with  your homework.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9419" y="2821939"/>
            <a:ext cx="2057400" cy="2150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064510" y="3176270"/>
            <a:ext cx="374269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latin typeface="Arial"/>
                <a:cs typeface="Arial"/>
              </a:rPr>
              <a:t>I </a:t>
            </a:r>
            <a:r>
              <a:rPr dirty="0" sz="2800" spc="-5" b="1">
                <a:solidFill>
                  <a:srgbClr val="0000FF"/>
                </a:solidFill>
                <a:latin typeface="Arial"/>
                <a:cs typeface="Arial"/>
              </a:rPr>
              <a:t>will </a:t>
            </a:r>
            <a:r>
              <a:rPr dirty="0" sz="2800" b="1">
                <a:latin typeface="Arial"/>
                <a:cs typeface="Arial"/>
              </a:rPr>
              <a:t>love </a:t>
            </a:r>
            <a:r>
              <a:rPr dirty="0" sz="2800" spc="-5" b="1">
                <a:latin typeface="Arial"/>
                <a:cs typeface="Arial"/>
              </a:rPr>
              <a:t>you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forever.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4970" y="5092700"/>
            <a:ext cx="1635760" cy="1645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79929" y="5388609"/>
            <a:ext cx="1261109" cy="8775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354070" y="4975859"/>
            <a:ext cx="263334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latin typeface="Arial"/>
                <a:cs typeface="Arial"/>
              </a:rPr>
              <a:t>You </a:t>
            </a:r>
            <a:r>
              <a:rPr dirty="0" sz="2800" spc="-5" b="1">
                <a:solidFill>
                  <a:srgbClr val="0000FF"/>
                </a:solidFill>
                <a:latin typeface="Arial"/>
                <a:cs typeface="Arial"/>
              </a:rPr>
              <a:t>will </a:t>
            </a:r>
            <a:r>
              <a:rPr dirty="0" sz="2800" spc="-10" b="1">
                <a:latin typeface="Arial"/>
                <a:cs typeface="Arial"/>
              </a:rPr>
              <a:t>be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rich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00470" y="4292600"/>
            <a:ext cx="2519680" cy="2275840"/>
          </a:xfrm>
          <a:prstGeom prst="rect">
            <a:avLst/>
          </a:prstGeom>
          <a:solidFill>
            <a:srgbClr val="BADFE2"/>
          </a:solidFill>
          <a:ln w="9344">
            <a:solidFill>
              <a:srgbClr val="00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233045" marR="342900">
              <a:lnSpc>
                <a:spcPct val="152100"/>
              </a:lnSpc>
              <a:spcBef>
                <a:spcPts val="320"/>
              </a:spcBef>
            </a:pPr>
            <a:r>
              <a:rPr dirty="0" sz="2800" spc="-10" b="1">
                <a:latin typeface="Arial"/>
                <a:cs typeface="Arial"/>
              </a:rPr>
              <a:t>O</a:t>
            </a:r>
            <a:r>
              <a:rPr dirty="0" sz="2800" spc="5" b="1">
                <a:latin typeface="Arial"/>
                <a:cs typeface="Arial"/>
              </a:rPr>
              <a:t>f</a:t>
            </a:r>
            <a:r>
              <a:rPr dirty="0" sz="2800" spc="-5" b="1">
                <a:latin typeface="Arial"/>
                <a:cs typeface="Arial"/>
              </a:rPr>
              <a:t>f</a:t>
            </a:r>
            <a:r>
              <a:rPr dirty="0" sz="2800" b="1">
                <a:latin typeface="Arial"/>
                <a:cs typeface="Arial"/>
              </a:rPr>
              <a:t>e</a:t>
            </a:r>
            <a:r>
              <a:rPr dirty="0" sz="2800" spc="-5" b="1">
                <a:latin typeface="Arial"/>
                <a:cs typeface="Arial"/>
              </a:rPr>
              <a:t>rs </a:t>
            </a:r>
            <a:r>
              <a:rPr dirty="0" sz="2800" spc="-10" b="1">
                <a:latin typeface="Arial"/>
                <a:cs typeface="Arial"/>
              </a:rPr>
              <a:t>P</a:t>
            </a:r>
            <a:r>
              <a:rPr dirty="0" sz="2800" spc="-5" b="1">
                <a:latin typeface="Arial"/>
                <a:cs typeface="Arial"/>
              </a:rPr>
              <a:t>r</a:t>
            </a:r>
            <a:r>
              <a:rPr dirty="0" sz="2800" b="1">
                <a:latin typeface="Arial"/>
                <a:cs typeface="Arial"/>
              </a:rPr>
              <a:t>o</a:t>
            </a:r>
            <a:r>
              <a:rPr dirty="0" sz="2800" spc="-10" b="1">
                <a:latin typeface="Arial"/>
                <a:cs typeface="Arial"/>
              </a:rPr>
              <a:t>m</a:t>
            </a:r>
            <a:r>
              <a:rPr dirty="0" sz="2800" b="1">
                <a:latin typeface="Arial"/>
                <a:cs typeface="Arial"/>
              </a:rPr>
              <a:t>ises </a:t>
            </a:r>
            <a:r>
              <a:rPr dirty="0" sz="2800" spc="-10" b="1">
                <a:latin typeface="Arial"/>
                <a:cs typeface="Arial"/>
              </a:rPr>
              <a:t>P</a:t>
            </a:r>
            <a:r>
              <a:rPr dirty="0" sz="2800" spc="-5" b="1">
                <a:latin typeface="Arial"/>
                <a:cs typeface="Arial"/>
              </a:rPr>
              <a:t>r</a:t>
            </a:r>
            <a:r>
              <a:rPr dirty="0" sz="2800" b="1">
                <a:latin typeface="Arial"/>
                <a:cs typeface="Arial"/>
              </a:rPr>
              <a:t>ed</a:t>
            </a:r>
            <a:r>
              <a:rPr dirty="0" sz="2800" spc="-10" b="1">
                <a:latin typeface="Arial"/>
                <a:cs typeface="Arial"/>
              </a:rPr>
              <a:t>i</a:t>
            </a:r>
            <a:r>
              <a:rPr dirty="0" sz="2800" b="1">
                <a:latin typeface="Arial"/>
                <a:cs typeface="Arial"/>
              </a:rPr>
              <a:t>c</a:t>
            </a:r>
            <a:r>
              <a:rPr dirty="0" sz="2800" spc="5" b="1">
                <a:latin typeface="Arial"/>
                <a:cs typeface="Arial"/>
              </a:rPr>
              <a:t>t</a:t>
            </a:r>
            <a:r>
              <a:rPr dirty="0" sz="2800" b="1">
                <a:latin typeface="Arial"/>
                <a:cs typeface="Arial"/>
              </a:rPr>
              <a:t>io</a:t>
            </a:r>
            <a:r>
              <a:rPr dirty="0" sz="2800" spc="-15" b="1">
                <a:latin typeface="Arial"/>
                <a:cs typeface="Arial"/>
              </a:rPr>
              <a:t>n</a:t>
            </a:r>
            <a:r>
              <a:rPr dirty="0" sz="2800" b="1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2440" y="34290"/>
            <a:ext cx="583819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000000"/>
                </a:solidFill>
                <a:latin typeface="Arial"/>
                <a:cs typeface="Arial"/>
              </a:rPr>
              <a:t>Exercises.- </a:t>
            </a:r>
            <a:r>
              <a:rPr dirty="0" sz="2000">
                <a:solidFill>
                  <a:srgbClr val="000000"/>
                </a:solidFill>
                <a:latin typeface="Arial"/>
                <a:cs typeface="Arial"/>
              </a:rPr>
              <a:t>Choose the correct </a:t>
            </a:r>
            <a:r>
              <a:rPr dirty="0" sz="2000" spc="-5">
                <a:solidFill>
                  <a:srgbClr val="000000"/>
                </a:solidFill>
                <a:latin typeface="Arial"/>
                <a:cs typeface="Arial"/>
              </a:rPr>
              <a:t>form of the</a:t>
            </a:r>
            <a:r>
              <a:rPr dirty="0" sz="2000">
                <a:solidFill>
                  <a:srgbClr val="000000"/>
                </a:solidFill>
                <a:latin typeface="Arial"/>
                <a:cs typeface="Arial"/>
              </a:rPr>
              <a:t> verb.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469" y="227330"/>
            <a:ext cx="9124950" cy="4922520"/>
          </a:xfrm>
          <a:prstGeom prst="rect">
            <a:avLst/>
          </a:prstGeom>
        </p:spPr>
        <p:txBody>
          <a:bodyPr wrap="square" lIns="0" tIns="2235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dirty="0" sz="2400" spc="-5">
                <a:latin typeface="Arial"/>
                <a:cs typeface="Arial"/>
              </a:rPr>
              <a:t>1) Why </a:t>
            </a:r>
            <a:r>
              <a:rPr dirty="0" sz="2400">
                <a:latin typeface="Arial"/>
                <a:cs typeface="Arial"/>
              </a:rPr>
              <a:t>are </a:t>
            </a:r>
            <a:r>
              <a:rPr dirty="0" sz="2400" spc="-5">
                <a:latin typeface="Arial"/>
                <a:cs typeface="Arial"/>
              </a:rPr>
              <a:t>you working </a:t>
            </a:r>
            <a:r>
              <a:rPr dirty="0" sz="2400">
                <a:latin typeface="Arial"/>
                <a:cs typeface="Arial"/>
              </a:rPr>
              <a:t>so </a:t>
            </a:r>
            <a:r>
              <a:rPr dirty="0" sz="2400" spc="-5">
                <a:latin typeface="Arial"/>
                <a:cs typeface="Arial"/>
              </a:rPr>
              <a:t>hard these days?</a:t>
            </a:r>
            <a:r>
              <a:rPr dirty="0" sz="2400" spc="4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(buy)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  <a:tabLst>
                <a:tab pos="1558925" algn="l"/>
              </a:tabLst>
            </a:pPr>
            <a:r>
              <a:rPr dirty="0" sz="2400">
                <a:latin typeface="Arial"/>
                <a:cs typeface="Arial"/>
              </a:rPr>
              <a:t>-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Because	</a:t>
            </a:r>
            <a:r>
              <a:rPr dirty="0" sz="2400" b="1" i="1">
                <a:solidFill>
                  <a:srgbClr val="009898"/>
                </a:solidFill>
                <a:latin typeface="Arial"/>
                <a:cs typeface="Arial"/>
              </a:rPr>
              <a:t>I’m </a:t>
            </a:r>
            <a:r>
              <a:rPr dirty="0" sz="2400" spc="-5" b="1" i="1">
                <a:solidFill>
                  <a:srgbClr val="009898"/>
                </a:solidFill>
                <a:latin typeface="Arial"/>
                <a:cs typeface="Arial"/>
              </a:rPr>
              <a:t>going </a:t>
            </a:r>
            <a:r>
              <a:rPr dirty="0" sz="2400" b="1" i="1">
                <a:solidFill>
                  <a:srgbClr val="009898"/>
                </a:solidFill>
                <a:latin typeface="Arial"/>
                <a:cs typeface="Arial"/>
              </a:rPr>
              <a:t>to </a:t>
            </a:r>
            <a:r>
              <a:rPr dirty="0" sz="2400" spc="-5" b="1" i="1">
                <a:solidFill>
                  <a:srgbClr val="009898"/>
                </a:solidFill>
                <a:latin typeface="Arial"/>
                <a:cs typeface="Arial"/>
              </a:rPr>
              <a:t>buy </a:t>
            </a:r>
            <a:r>
              <a:rPr dirty="0" sz="2400">
                <a:latin typeface="Arial"/>
                <a:cs typeface="Arial"/>
              </a:rPr>
              <a:t>a car , so </a:t>
            </a:r>
            <a:r>
              <a:rPr dirty="0" sz="2400" spc="-5">
                <a:latin typeface="Arial"/>
                <a:cs typeface="Arial"/>
              </a:rPr>
              <a:t>I’m saving as much as 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10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can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20"/>
              </a:spcBef>
              <a:tabLst>
                <a:tab pos="2343785" algn="l"/>
                <a:tab pos="4368165" algn="l"/>
              </a:tabLst>
            </a:pPr>
            <a:r>
              <a:rPr dirty="0" sz="2400" spc="-5">
                <a:latin typeface="Arial"/>
                <a:cs typeface="Arial"/>
              </a:rPr>
              <a:t>2) What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5">
                <a:latin typeface="Arial"/>
                <a:cs typeface="Arial"/>
              </a:rPr>
              <a:t> you	</a:t>
            </a:r>
            <a:r>
              <a:rPr dirty="0" sz="2400" b="1" i="1">
                <a:solidFill>
                  <a:srgbClr val="009898"/>
                </a:solidFill>
                <a:latin typeface="Arial"/>
                <a:cs typeface="Arial"/>
              </a:rPr>
              <a:t>going </a:t>
            </a:r>
            <a:r>
              <a:rPr dirty="0" sz="2400" spc="5" b="1" i="1">
                <a:solidFill>
                  <a:srgbClr val="009898"/>
                </a:solidFill>
                <a:latin typeface="Arial"/>
                <a:cs typeface="Arial"/>
              </a:rPr>
              <a:t>to</a:t>
            </a:r>
            <a:r>
              <a:rPr dirty="0" sz="2400" spc="-5" b="1" i="1">
                <a:solidFill>
                  <a:srgbClr val="009898"/>
                </a:solidFill>
                <a:latin typeface="Arial"/>
                <a:cs typeface="Arial"/>
              </a:rPr>
              <a:t> buy	</a:t>
            </a:r>
            <a:r>
              <a:rPr dirty="0" sz="2400" spc="-5">
                <a:latin typeface="Arial"/>
                <a:cs typeface="Arial"/>
              </a:rPr>
              <a:t>Jill for </a:t>
            </a:r>
            <a:r>
              <a:rPr dirty="0" sz="2400" spc="-10">
                <a:latin typeface="Arial"/>
                <a:cs typeface="Arial"/>
              </a:rPr>
              <a:t>her </a:t>
            </a:r>
            <a:r>
              <a:rPr dirty="0" sz="2400" spc="-5">
                <a:latin typeface="Arial"/>
                <a:cs typeface="Arial"/>
              </a:rPr>
              <a:t>birthday?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(buy)</a:t>
            </a:r>
            <a:endParaRPr sz="2400">
              <a:latin typeface="Arial"/>
              <a:cs typeface="Arial"/>
            </a:endParaRPr>
          </a:p>
          <a:p>
            <a:pPr marL="200025" indent="-187325">
              <a:lnSpc>
                <a:spcPct val="100000"/>
              </a:lnSpc>
              <a:spcBef>
                <a:spcPts val="520"/>
              </a:spcBef>
              <a:buChar char="-"/>
              <a:tabLst>
                <a:tab pos="200660" algn="l"/>
              </a:tabLst>
            </a:pP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CD.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dirty="0" sz="2400">
                <a:latin typeface="Arial"/>
                <a:cs typeface="Arial"/>
              </a:rPr>
              <a:t>-mmm </a:t>
            </a:r>
            <a:r>
              <a:rPr dirty="0" sz="2400" spc="-5">
                <a:latin typeface="Arial"/>
                <a:cs typeface="Arial"/>
              </a:rPr>
              <a:t>But She hasn’t </a:t>
            </a:r>
            <a:r>
              <a:rPr dirty="0" sz="2400" spc="-10">
                <a:latin typeface="Arial"/>
                <a:cs typeface="Arial"/>
              </a:rPr>
              <a:t>got </a:t>
            </a:r>
            <a:r>
              <a:rPr dirty="0" sz="2400">
                <a:latin typeface="Arial"/>
                <a:cs typeface="Arial"/>
              </a:rPr>
              <a:t>a </a:t>
            </a:r>
            <a:r>
              <a:rPr dirty="0" sz="2400" spc="-5">
                <a:latin typeface="Arial"/>
                <a:cs typeface="Arial"/>
              </a:rPr>
              <a:t>CD</a:t>
            </a:r>
            <a:r>
              <a:rPr dirty="0" sz="2400" spc="4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player.</a:t>
            </a:r>
            <a:endParaRPr sz="2400">
              <a:latin typeface="Arial"/>
              <a:cs typeface="Arial"/>
            </a:endParaRPr>
          </a:p>
          <a:p>
            <a:pPr marL="200025" indent="-187325">
              <a:lnSpc>
                <a:spcPct val="100000"/>
              </a:lnSpc>
              <a:spcBef>
                <a:spcPts val="120"/>
              </a:spcBef>
              <a:buChar char="-"/>
              <a:tabLst>
                <a:tab pos="200660" algn="l"/>
                <a:tab pos="1990725" algn="l"/>
                <a:tab pos="2855595" algn="l"/>
              </a:tabLst>
            </a:pPr>
            <a:r>
              <a:rPr dirty="0" sz="2400">
                <a:latin typeface="Arial"/>
                <a:cs typeface="Arial"/>
              </a:rPr>
              <a:t>In </a:t>
            </a:r>
            <a:r>
              <a:rPr dirty="0" sz="2400" spc="-5">
                <a:latin typeface="Arial"/>
                <a:cs typeface="Arial"/>
              </a:rPr>
              <a:t>that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case,	</a:t>
            </a:r>
            <a:r>
              <a:rPr dirty="0" sz="2400" b="1" i="1">
                <a:solidFill>
                  <a:srgbClr val="009898"/>
                </a:solidFill>
                <a:latin typeface="Arial"/>
                <a:cs typeface="Arial"/>
              </a:rPr>
              <a:t>I</a:t>
            </a:r>
            <a:r>
              <a:rPr dirty="0" sz="2400" spc="10" b="1" i="1">
                <a:solidFill>
                  <a:srgbClr val="009898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009898"/>
                </a:solidFill>
                <a:latin typeface="Arial"/>
                <a:cs typeface="Arial"/>
              </a:rPr>
              <a:t>will	</a:t>
            </a:r>
            <a:r>
              <a:rPr dirty="0" sz="2400" spc="-10">
                <a:latin typeface="Arial"/>
                <a:cs typeface="Arial"/>
              </a:rPr>
              <a:t>buy </a:t>
            </a:r>
            <a:r>
              <a:rPr dirty="0" sz="2400" spc="-5">
                <a:latin typeface="Arial"/>
                <a:cs typeface="Arial"/>
              </a:rPr>
              <a:t>her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book.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0"/>
              </a:spcBef>
            </a:pPr>
            <a:r>
              <a:rPr dirty="0" sz="2400" spc="-5">
                <a:latin typeface="Arial"/>
                <a:cs typeface="Arial"/>
              </a:rPr>
              <a:t>3) </a:t>
            </a:r>
            <a:r>
              <a:rPr dirty="0" sz="2400" spc="-10">
                <a:latin typeface="Arial"/>
                <a:cs typeface="Arial"/>
              </a:rPr>
              <a:t>Dad, </a:t>
            </a:r>
            <a:r>
              <a:rPr dirty="0" sz="2400" spc="-5">
                <a:latin typeface="Arial"/>
                <a:cs typeface="Arial"/>
              </a:rPr>
              <a:t>can you mend this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me?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  <a:tabLst>
                <a:tab pos="2999105" algn="l"/>
                <a:tab pos="3855085" algn="l"/>
                <a:tab pos="4655185" algn="l"/>
              </a:tabLst>
            </a:pPr>
            <a:r>
              <a:rPr dirty="0" sz="1800">
                <a:latin typeface="Arial"/>
                <a:cs typeface="Arial"/>
              </a:rPr>
              <a:t>- </a:t>
            </a:r>
            <a:r>
              <a:rPr dirty="0" sz="2400" spc="-5">
                <a:latin typeface="Arial"/>
                <a:cs typeface="Arial"/>
              </a:rPr>
              <a:t>I’m </a:t>
            </a:r>
            <a:r>
              <a:rPr dirty="0" sz="2400">
                <a:latin typeface="Arial"/>
                <a:cs typeface="Arial"/>
              </a:rPr>
              <a:t>sorry.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Ask Mum</a:t>
            </a:r>
            <a:r>
              <a:rPr dirty="0" sz="1800">
                <a:latin typeface="Arial"/>
                <a:cs typeface="Arial"/>
              </a:rPr>
              <a:t>.	</a:t>
            </a:r>
            <a:r>
              <a:rPr dirty="0" baseline="-12731" sz="3600" spc="-7">
                <a:latin typeface="Arial"/>
                <a:cs typeface="Arial"/>
              </a:rPr>
              <a:t>She	</a:t>
            </a:r>
            <a:r>
              <a:rPr dirty="0" baseline="1157" sz="3600" b="1" i="1">
                <a:solidFill>
                  <a:srgbClr val="009898"/>
                </a:solidFill>
                <a:latin typeface="Arial"/>
                <a:cs typeface="Arial"/>
              </a:rPr>
              <a:t>will	</a:t>
            </a:r>
            <a:r>
              <a:rPr dirty="0" baseline="-12731" sz="3600" spc="-7">
                <a:latin typeface="Arial"/>
                <a:cs typeface="Arial"/>
              </a:rPr>
              <a:t>do </a:t>
            </a:r>
            <a:r>
              <a:rPr dirty="0" baseline="-12731" sz="3600" spc="-15">
                <a:latin typeface="Arial"/>
                <a:cs typeface="Arial"/>
              </a:rPr>
              <a:t>it </a:t>
            </a:r>
            <a:r>
              <a:rPr dirty="0" baseline="-12731" sz="3600" spc="-7">
                <a:latin typeface="Arial"/>
                <a:cs typeface="Arial"/>
              </a:rPr>
              <a:t>for</a:t>
            </a:r>
            <a:r>
              <a:rPr dirty="0" baseline="-12731" sz="3600" spc="60">
                <a:latin typeface="Arial"/>
                <a:cs typeface="Arial"/>
              </a:rPr>
              <a:t> </a:t>
            </a:r>
            <a:r>
              <a:rPr dirty="0" baseline="-12731" sz="3600" spc="-7">
                <a:latin typeface="Arial"/>
                <a:cs typeface="Arial"/>
              </a:rPr>
              <a:t>you.</a:t>
            </a:r>
            <a:endParaRPr baseline="-12731"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90"/>
              </a:spcBef>
            </a:pPr>
            <a:r>
              <a:rPr dirty="0" sz="2400" spc="-5">
                <a:latin typeface="Arial"/>
                <a:cs typeface="Arial"/>
              </a:rPr>
              <a:t>4) Why have you got </a:t>
            </a:r>
            <a:r>
              <a:rPr dirty="0" sz="2400">
                <a:latin typeface="Arial"/>
                <a:cs typeface="Arial"/>
              </a:rPr>
              <a:t>so </a:t>
            </a:r>
            <a:r>
              <a:rPr dirty="0" sz="2400" spc="-5">
                <a:latin typeface="Arial"/>
                <a:cs typeface="Arial"/>
              </a:rPr>
              <a:t>many</a:t>
            </a:r>
            <a:r>
              <a:rPr dirty="0" sz="2400" spc="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eggs?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469" y="5314950"/>
            <a:ext cx="14820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Arial"/>
                <a:cs typeface="Arial"/>
              </a:rPr>
              <a:t>-Because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469" y="5768340"/>
            <a:ext cx="59035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Arial"/>
                <a:cs typeface="Arial"/>
              </a:rPr>
              <a:t>5) </a:t>
            </a:r>
            <a:r>
              <a:rPr dirty="0" sz="2400">
                <a:latin typeface="Arial"/>
                <a:cs typeface="Arial"/>
              </a:rPr>
              <a:t>I </a:t>
            </a:r>
            <a:r>
              <a:rPr dirty="0" sz="2400" spc="-5">
                <a:latin typeface="Arial"/>
                <a:cs typeface="Arial"/>
              </a:rPr>
              <a:t>haven’t got </a:t>
            </a:r>
            <a:r>
              <a:rPr dirty="0" sz="2400" spc="-10">
                <a:latin typeface="Arial"/>
                <a:cs typeface="Arial"/>
              </a:rPr>
              <a:t>enough </a:t>
            </a:r>
            <a:r>
              <a:rPr dirty="0" sz="2400" spc="-5">
                <a:latin typeface="Arial"/>
                <a:cs typeface="Arial"/>
              </a:rPr>
              <a:t>money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10">
                <a:latin typeface="Arial"/>
                <a:cs typeface="Arial"/>
              </a:rPr>
              <a:t>get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home</a:t>
            </a:r>
            <a:r>
              <a:rPr dirty="0" sz="1800" spc="-5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469" y="6324600"/>
            <a:ext cx="2501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-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340" y="6198870"/>
            <a:ext cx="78390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4635" algn="l"/>
              </a:tabLst>
            </a:pPr>
            <a:r>
              <a:rPr dirty="0" sz="2400" b="1" i="1">
                <a:solidFill>
                  <a:srgbClr val="009898"/>
                </a:solidFill>
                <a:latin typeface="Arial"/>
                <a:cs typeface="Arial"/>
              </a:rPr>
              <a:t>will</a:t>
            </a:r>
            <a:r>
              <a:rPr dirty="0" sz="2400" spc="10" b="1" i="1">
                <a:solidFill>
                  <a:srgbClr val="009898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009898"/>
                </a:solidFill>
                <a:latin typeface="Arial"/>
                <a:cs typeface="Arial"/>
              </a:rPr>
              <a:t>lend	</a:t>
            </a:r>
            <a:r>
              <a:rPr dirty="0" sz="2400" spc="-5">
                <a:latin typeface="Arial"/>
                <a:cs typeface="Arial"/>
              </a:rPr>
              <a:t>you some, if you like. How much do </a:t>
            </a:r>
            <a:r>
              <a:rPr dirty="0" sz="2400">
                <a:latin typeface="Arial"/>
                <a:cs typeface="Arial"/>
              </a:rPr>
              <a:t>you</a:t>
            </a:r>
            <a:r>
              <a:rPr dirty="0" sz="2400" spc="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need?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69110" y="5262879"/>
            <a:ext cx="46920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71065" algn="l"/>
              </a:tabLst>
            </a:pPr>
            <a:r>
              <a:rPr dirty="0" sz="2400" spc="-5" b="1" i="1">
                <a:solidFill>
                  <a:srgbClr val="009898"/>
                </a:solidFill>
                <a:latin typeface="Arial"/>
                <a:cs typeface="Arial"/>
              </a:rPr>
              <a:t>am</a:t>
            </a:r>
            <a:r>
              <a:rPr dirty="0" sz="2400" spc="5" b="1" i="1">
                <a:solidFill>
                  <a:srgbClr val="009898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009898"/>
                </a:solidFill>
                <a:latin typeface="Arial"/>
                <a:cs typeface="Arial"/>
              </a:rPr>
              <a:t>going</a:t>
            </a:r>
            <a:r>
              <a:rPr dirty="0" sz="2400" spc="5" b="1" i="1">
                <a:solidFill>
                  <a:srgbClr val="009898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009898"/>
                </a:solidFill>
                <a:latin typeface="Arial"/>
                <a:cs typeface="Arial"/>
              </a:rPr>
              <a:t>to	</a:t>
            </a:r>
            <a:r>
              <a:rPr dirty="0" sz="2400">
                <a:latin typeface="Arial"/>
                <a:cs typeface="Arial"/>
              </a:rPr>
              <a:t>make </a:t>
            </a:r>
            <a:r>
              <a:rPr dirty="0" sz="2400" spc="-5">
                <a:latin typeface="Arial"/>
                <a:cs typeface="Arial"/>
              </a:rPr>
              <a:t>an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omelette.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0569" y="1624330"/>
            <a:ext cx="455930" cy="2068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5650" y="1628139"/>
            <a:ext cx="0" cy="2058670"/>
          </a:xfrm>
          <a:custGeom>
            <a:avLst/>
            <a:gdLst/>
            <a:ahLst/>
            <a:cxnLst/>
            <a:rect l="l" t="t" r="r" b="b"/>
            <a:pathLst>
              <a:path w="0" h="2058670">
                <a:moveTo>
                  <a:pt x="0" y="0"/>
                </a:moveTo>
                <a:lnTo>
                  <a:pt x="0" y="205867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55039" y="2023110"/>
            <a:ext cx="0" cy="434340"/>
          </a:xfrm>
          <a:custGeom>
            <a:avLst/>
            <a:gdLst/>
            <a:ahLst/>
            <a:cxnLst/>
            <a:rect l="l" t="t" r="r" b="b"/>
            <a:pathLst>
              <a:path w="0" h="434339">
                <a:moveTo>
                  <a:pt x="0" y="0"/>
                </a:moveTo>
                <a:lnTo>
                  <a:pt x="0" y="434339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49960" y="2016760"/>
            <a:ext cx="71120" cy="4457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62380" y="2039620"/>
            <a:ext cx="1748789" cy="15214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73807" y="2325777"/>
            <a:ext cx="994002" cy="11260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79900" y="2252979"/>
            <a:ext cx="307340" cy="1019810"/>
          </a:xfrm>
          <a:custGeom>
            <a:avLst/>
            <a:gdLst/>
            <a:ahLst/>
            <a:cxnLst/>
            <a:rect l="l" t="t" r="r" b="b"/>
            <a:pathLst>
              <a:path w="307339" h="1019810">
                <a:moveTo>
                  <a:pt x="0" y="140970"/>
                </a:moveTo>
                <a:lnTo>
                  <a:pt x="0" y="284480"/>
                </a:lnTo>
                <a:lnTo>
                  <a:pt x="43179" y="284480"/>
                </a:lnTo>
                <a:lnTo>
                  <a:pt x="43179" y="744220"/>
                </a:lnTo>
                <a:lnTo>
                  <a:pt x="44450" y="805180"/>
                </a:lnTo>
                <a:lnTo>
                  <a:pt x="45763" y="854710"/>
                </a:lnTo>
                <a:lnTo>
                  <a:pt x="48260" y="904240"/>
                </a:lnTo>
                <a:lnTo>
                  <a:pt x="67310" y="963930"/>
                </a:lnTo>
                <a:lnTo>
                  <a:pt x="77470" y="977900"/>
                </a:lnTo>
                <a:lnTo>
                  <a:pt x="82550" y="985520"/>
                </a:lnTo>
                <a:lnTo>
                  <a:pt x="88900" y="991870"/>
                </a:lnTo>
                <a:lnTo>
                  <a:pt x="95250" y="996950"/>
                </a:lnTo>
                <a:lnTo>
                  <a:pt x="114300" y="1008380"/>
                </a:lnTo>
                <a:lnTo>
                  <a:pt x="121920" y="1010920"/>
                </a:lnTo>
                <a:lnTo>
                  <a:pt x="128270" y="1013460"/>
                </a:lnTo>
                <a:lnTo>
                  <a:pt x="146050" y="1016000"/>
                </a:lnTo>
                <a:lnTo>
                  <a:pt x="167639" y="1018540"/>
                </a:lnTo>
                <a:lnTo>
                  <a:pt x="194310" y="1019810"/>
                </a:lnTo>
                <a:lnTo>
                  <a:pt x="226060" y="1018540"/>
                </a:lnTo>
                <a:lnTo>
                  <a:pt x="292100" y="1017270"/>
                </a:lnTo>
                <a:lnTo>
                  <a:pt x="307339" y="1017270"/>
                </a:lnTo>
                <a:lnTo>
                  <a:pt x="307339" y="873760"/>
                </a:lnTo>
                <a:lnTo>
                  <a:pt x="285750" y="873760"/>
                </a:lnTo>
                <a:lnTo>
                  <a:pt x="267970" y="871220"/>
                </a:lnTo>
                <a:lnTo>
                  <a:pt x="261620" y="869950"/>
                </a:lnTo>
                <a:lnTo>
                  <a:pt x="259079" y="868680"/>
                </a:lnTo>
                <a:lnTo>
                  <a:pt x="257810" y="868680"/>
                </a:lnTo>
                <a:lnTo>
                  <a:pt x="255270" y="867410"/>
                </a:lnTo>
                <a:lnTo>
                  <a:pt x="254000" y="866140"/>
                </a:lnTo>
                <a:lnTo>
                  <a:pt x="252729" y="866140"/>
                </a:lnTo>
                <a:lnTo>
                  <a:pt x="251460" y="864870"/>
                </a:lnTo>
                <a:lnTo>
                  <a:pt x="251460" y="863600"/>
                </a:lnTo>
                <a:lnTo>
                  <a:pt x="250189" y="862330"/>
                </a:lnTo>
                <a:lnTo>
                  <a:pt x="250189" y="861060"/>
                </a:lnTo>
                <a:lnTo>
                  <a:pt x="248920" y="857250"/>
                </a:lnTo>
                <a:lnTo>
                  <a:pt x="248920" y="854710"/>
                </a:lnTo>
                <a:lnTo>
                  <a:pt x="247650" y="845820"/>
                </a:lnTo>
                <a:lnTo>
                  <a:pt x="246379" y="834390"/>
                </a:lnTo>
                <a:lnTo>
                  <a:pt x="245110" y="805180"/>
                </a:lnTo>
                <a:lnTo>
                  <a:pt x="245110" y="287020"/>
                </a:lnTo>
                <a:lnTo>
                  <a:pt x="298450" y="287020"/>
                </a:lnTo>
                <a:lnTo>
                  <a:pt x="298450" y="147320"/>
                </a:lnTo>
                <a:lnTo>
                  <a:pt x="292100" y="147320"/>
                </a:lnTo>
                <a:lnTo>
                  <a:pt x="245110" y="146050"/>
                </a:lnTo>
                <a:lnTo>
                  <a:pt x="245110" y="142240"/>
                </a:lnTo>
                <a:lnTo>
                  <a:pt x="43179" y="142240"/>
                </a:lnTo>
                <a:lnTo>
                  <a:pt x="0" y="140970"/>
                </a:lnTo>
                <a:close/>
              </a:path>
              <a:path w="307339" h="1019810">
                <a:moveTo>
                  <a:pt x="307339" y="1017270"/>
                </a:moveTo>
                <a:lnTo>
                  <a:pt x="292100" y="1017270"/>
                </a:lnTo>
                <a:lnTo>
                  <a:pt x="307339" y="1018540"/>
                </a:lnTo>
                <a:lnTo>
                  <a:pt x="307339" y="1017270"/>
                </a:lnTo>
                <a:close/>
              </a:path>
              <a:path w="307339" h="1019810">
                <a:moveTo>
                  <a:pt x="298450" y="287020"/>
                </a:moveTo>
                <a:lnTo>
                  <a:pt x="245110" y="287020"/>
                </a:lnTo>
                <a:lnTo>
                  <a:pt x="292100" y="288290"/>
                </a:lnTo>
                <a:lnTo>
                  <a:pt x="298450" y="288290"/>
                </a:lnTo>
                <a:lnTo>
                  <a:pt x="298450" y="287020"/>
                </a:lnTo>
                <a:close/>
              </a:path>
              <a:path w="307339" h="1019810">
                <a:moveTo>
                  <a:pt x="43179" y="0"/>
                </a:moveTo>
                <a:lnTo>
                  <a:pt x="43179" y="142240"/>
                </a:lnTo>
                <a:lnTo>
                  <a:pt x="245110" y="142240"/>
                </a:lnTo>
                <a:lnTo>
                  <a:pt x="245110" y="5080"/>
                </a:lnTo>
                <a:lnTo>
                  <a:pt x="431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79900" y="2252979"/>
            <a:ext cx="307340" cy="1019810"/>
          </a:xfrm>
          <a:custGeom>
            <a:avLst/>
            <a:gdLst/>
            <a:ahLst/>
            <a:cxnLst/>
            <a:rect l="l" t="t" r="r" b="b"/>
            <a:pathLst>
              <a:path w="307339" h="1019810">
                <a:moveTo>
                  <a:pt x="245110" y="5080"/>
                </a:moveTo>
                <a:lnTo>
                  <a:pt x="245110" y="146050"/>
                </a:lnTo>
                <a:lnTo>
                  <a:pt x="292100" y="147320"/>
                </a:lnTo>
                <a:lnTo>
                  <a:pt x="298450" y="147320"/>
                </a:lnTo>
                <a:lnTo>
                  <a:pt x="298450" y="288290"/>
                </a:lnTo>
                <a:lnTo>
                  <a:pt x="292100" y="288290"/>
                </a:lnTo>
                <a:lnTo>
                  <a:pt x="245110" y="287020"/>
                </a:lnTo>
                <a:lnTo>
                  <a:pt x="245110" y="765810"/>
                </a:lnTo>
                <a:lnTo>
                  <a:pt x="245110" y="805180"/>
                </a:lnTo>
                <a:lnTo>
                  <a:pt x="246379" y="834390"/>
                </a:lnTo>
                <a:lnTo>
                  <a:pt x="247650" y="845820"/>
                </a:lnTo>
                <a:lnTo>
                  <a:pt x="248920" y="854710"/>
                </a:lnTo>
                <a:lnTo>
                  <a:pt x="248920" y="857250"/>
                </a:lnTo>
                <a:lnTo>
                  <a:pt x="250189" y="861060"/>
                </a:lnTo>
                <a:lnTo>
                  <a:pt x="250189" y="862330"/>
                </a:lnTo>
                <a:lnTo>
                  <a:pt x="251460" y="863600"/>
                </a:lnTo>
                <a:lnTo>
                  <a:pt x="251460" y="864870"/>
                </a:lnTo>
                <a:lnTo>
                  <a:pt x="252729" y="866140"/>
                </a:lnTo>
                <a:lnTo>
                  <a:pt x="254000" y="866140"/>
                </a:lnTo>
                <a:lnTo>
                  <a:pt x="255270" y="867410"/>
                </a:lnTo>
                <a:lnTo>
                  <a:pt x="257810" y="868680"/>
                </a:lnTo>
                <a:lnTo>
                  <a:pt x="259079" y="868680"/>
                </a:lnTo>
                <a:lnTo>
                  <a:pt x="261620" y="869950"/>
                </a:lnTo>
                <a:lnTo>
                  <a:pt x="267970" y="871220"/>
                </a:lnTo>
                <a:lnTo>
                  <a:pt x="276860" y="872490"/>
                </a:lnTo>
                <a:lnTo>
                  <a:pt x="285750" y="873760"/>
                </a:lnTo>
                <a:lnTo>
                  <a:pt x="292100" y="873760"/>
                </a:lnTo>
                <a:lnTo>
                  <a:pt x="307339" y="873760"/>
                </a:lnTo>
                <a:lnTo>
                  <a:pt x="307339" y="1018540"/>
                </a:lnTo>
                <a:lnTo>
                  <a:pt x="292100" y="1017270"/>
                </a:lnTo>
                <a:lnTo>
                  <a:pt x="226060" y="1018540"/>
                </a:lnTo>
                <a:lnTo>
                  <a:pt x="194310" y="1019810"/>
                </a:lnTo>
                <a:lnTo>
                  <a:pt x="167639" y="1018540"/>
                </a:lnTo>
                <a:lnTo>
                  <a:pt x="146050" y="1016000"/>
                </a:lnTo>
                <a:lnTo>
                  <a:pt x="137160" y="1014730"/>
                </a:lnTo>
                <a:lnTo>
                  <a:pt x="128270" y="1013460"/>
                </a:lnTo>
                <a:lnTo>
                  <a:pt x="121920" y="1010920"/>
                </a:lnTo>
                <a:lnTo>
                  <a:pt x="114300" y="1008380"/>
                </a:lnTo>
                <a:lnTo>
                  <a:pt x="107950" y="1004570"/>
                </a:lnTo>
                <a:lnTo>
                  <a:pt x="101600" y="1000760"/>
                </a:lnTo>
                <a:lnTo>
                  <a:pt x="95250" y="996950"/>
                </a:lnTo>
                <a:lnTo>
                  <a:pt x="88900" y="991870"/>
                </a:lnTo>
                <a:lnTo>
                  <a:pt x="82550" y="985520"/>
                </a:lnTo>
                <a:lnTo>
                  <a:pt x="77470" y="977900"/>
                </a:lnTo>
                <a:lnTo>
                  <a:pt x="72389" y="971550"/>
                </a:lnTo>
                <a:lnTo>
                  <a:pt x="67310" y="963930"/>
                </a:lnTo>
                <a:lnTo>
                  <a:pt x="63500" y="956310"/>
                </a:lnTo>
                <a:lnTo>
                  <a:pt x="59689" y="948690"/>
                </a:lnTo>
                <a:lnTo>
                  <a:pt x="55879" y="941070"/>
                </a:lnTo>
                <a:lnTo>
                  <a:pt x="53339" y="932180"/>
                </a:lnTo>
                <a:lnTo>
                  <a:pt x="50800" y="923290"/>
                </a:lnTo>
                <a:lnTo>
                  <a:pt x="45720" y="853440"/>
                </a:lnTo>
                <a:lnTo>
                  <a:pt x="44450" y="805180"/>
                </a:lnTo>
                <a:lnTo>
                  <a:pt x="43179" y="744220"/>
                </a:lnTo>
                <a:lnTo>
                  <a:pt x="43179" y="284480"/>
                </a:lnTo>
                <a:lnTo>
                  <a:pt x="0" y="284480"/>
                </a:lnTo>
                <a:lnTo>
                  <a:pt x="0" y="140970"/>
                </a:lnTo>
                <a:lnTo>
                  <a:pt x="43179" y="142240"/>
                </a:lnTo>
                <a:lnTo>
                  <a:pt x="43179" y="0"/>
                </a:lnTo>
                <a:lnTo>
                  <a:pt x="245110" y="508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18127" y="2169567"/>
            <a:ext cx="994002" cy="11400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857240" y="2095500"/>
            <a:ext cx="351790" cy="1228090"/>
          </a:xfrm>
          <a:custGeom>
            <a:avLst/>
            <a:gdLst/>
            <a:ahLst/>
            <a:cxnLst/>
            <a:rect l="l" t="t" r="r" b="b"/>
            <a:pathLst>
              <a:path w="351789" h="1228089">
                <a:moveTo>
                  <a:pt x="351789" y="0"/>
                </a:moveTo>
                <a:lnTo>
                  <a:pt x="170180" y="20320"/>
                </a:lnTo>
                <a:lnTo>
                  <a:pt x="0" y="34289"/>
                </a:lnTo>
                <a:lnTo>
                  <a:pt x="0" y="1214120"/>
                </a:lnTo>
                <a:lnTo>
                  <a:pt x="170180" y="1224279"/>
                </a:lnTo>
                <a:lnTo>
                  <a:pt x="208280" y="1228089"/>
                </a:lnTo>
                <a:lnTo>
                  <a:pt x="208280" y="718820"/>
                </a:lnTo>
                <a:lnTo>
                  <a:pt x="336550" y="718820"/>
                </a:lnTo>
                <a:lnTo>
                  <a:pt x="336550" y="488950"/>
                </a:lnTo>
                <a:lnTo>
                  <a:pt x="208280" y="488950"/>
                </a:lnTo>
                <a:lnTo>
                  <a:pt x="208280" y="259079"/>
                </a:lnTo>
                <a:lnTo>
                  <a:pt x="351789" y="247650"/>
                </a:lnTo>
                <a:lnTo>
                  <a:pt x="351789" y="0"/>
                </a:lnTo>
                <a:close/>
              </a:path>
              <a:path w="351789" h="1228089">
                <a:moveTo>
                  <a:pt x="336550" y="718820"/>
                </a:moveTo>
                <a:lnTo>
                  <a:pt x="208280" y="718820"/>
                </a:lnTo>
                <a:lnTo>
                  <a:pt x="336550" y="720089"/>
                </a:lnTo>
                <a:lnTo>
                  <a:pt x="336550" y="718820"/>
                </a:lnTo>
                <a:close/>
              </a:path>
              <a:path w="351789" h="1228089">
                <a:moveTo>
                  <a:pt x="336550" y="483870"/>
                </a:moveTo>
                <a:lnTo>
                  <a:pt x="208280" y="488950"/>
                </a:lnTo>
                <a:lnTo>
                  <a:pt x="336550" y="488950"/>
                </a:lnTo>
                <a:lnTo>
                  <a:pt x="336550" y="4838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857240" y="2095500"/>
            <a:ext cx="351790" cy="1228090"/>
          </a:xfrm>
          <a:custGeom>
            <a:avLst/>
            <a:gdLst/>
            <a:ahLst/>
            <a:cxnLst/>
            <a:rect l="l" t="t" r="r" b="b"/>
            <a:pathLst>
              <a:path w="351789" h="1228089">
                <a:moveTo>
                  <a:pt x="0" y="34289"/>
                </a:moveTo>
                <a:lnTo>
                  <a:pt x="170180" y="20320"/>
                </a:lnTo>
                <a:lnTo>
                  <a:pt x="351789" y="0"/>
                </a:lnTo>
                <a:lnTo>
                  <a:pt x="351789" y="247650"/>
                </a:lnTo>
                <a:lnTo>
                  <a:pt x="208280" y="259079"/>
                </a:lnTo>
                <a:lnTo>
                  <a:pt x="208280" y="488950"/>
                </a:lnTo>
                <a:lnTo>
                  <a:pt x="336550" y="483870"/>
                </a:lnTo>
                <a:lnTo>
                  <a:pt x="336550" y="720089"/>
                </a:lnTo>
                <a:lnTo>
                  <a:pt x="208280" y="718820"/>
                </a:lnTo>
                <a:lnTo>
                  <a:pt x="208280" y="1228089"/>
                </a:lnTo>
                <a:lnTo>
                  <a:pt x="170180" y="1224279"/>
                </a:lnTo>
                <a:lnTo>
                  <a:pt x="0" y="1214120"/>
                </a:lnTo>
                <a:lnTo>
                  <a:pt x="0" y="342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250940" y="2273300"/>
            <a:ext cx="457200" cy="1112520"/>
          </a:xfrm>
          <a:custGeom>
            <a:avLst/>
            <a:gdLst/>
            <a:ahLst/>
            <a:cxnLst/>
            <a:rect l="l" t="t" r="r" b="b"/>
            <a:pathLst>
              <a:path w="457200" h="1112520">
                <a:moveTo>
                  <a:pt x="457200" y="1000760"/>
                </a:moveTo>
                <a:lnTo>
                  <a:pt x="259080" y="1000760"/>
                </a:lnTo>
                <a:lnTo>
                  <a:pt x="256539" y="1088389"/>
                </a:lnTo>
                <a:lnTo>
                  <a:pt x="457200" y="1112520"/>
                </a:lnTo>
                <a:lnTo>
                  <a:pt x="457200" y="1000760"/>
                </a:lnTo>
                <a:close/>
              </a:path>
              <a:path w="457200" h="1112520">
                <a:moveTo>
                  <a:pt x="199389" y="26670"/>
                </a:moveTo>
                <a:lnTo>
                  <a:pt x="0" y="43179"/>
                </a:lnTo>
                <a:lnTo>
                  <a:pt x="42" y="844550"/>
                </a:lnTo>
                <a:lnTo>
                  <a:pt x="1270" y="881379"/>
                </a:lnTo>
                <a:lnTo>
                  <a:pt x="2539" y="896620"/>
                </a:lnTo>
                <a:lnTo>
                  <a:pt x="3810" y="909320"/>
                </a:lnTo>
                <a:lnTo>
                  <a:pt x="3810" y="920750"/>
                </a:lnTo>
                <a:lnTo>
                  <a:pt x="5080" y="930910"/>
                </a:lnTo>
                <a:lnTo>
                  <a:pt x="7620" y="942339"/>
                </a:lnTo>
                <a:lnTo>
                  <a:pt x="8889" y="953770"/>
                </a:lnTo>
                <a:lnTo>
                  <a:pt x="11430" y="963929"/>
                </a:lnTo>
                <a:lnTo>
                  <a:pt x="13970" y="975360"/>
                </a:lnTo>
                <a:lnTo>
                  <a:pt x="17780" y="985520"/>
                </a:lnTo>
                <a:lnTo>
                  <a:pt x="33020" y="1024889"/>
                </a:lnTo>
                <a:lnTo>
                  <a:pt x="39370" y="1033779"/>
                </a:lnTo>
                <a:lnTo>
                  <a:pt x="44450" y="1042670"/>
                </a:lnTo>
                <a:lnTo>
                  <a:pt x="80010" y="1078229"/>
                </a:lnTo>
                <a:lnTo>
                  <a:pt x="116839" y="1093470"/>
                </a:lnTo>
                <a:lnTo>
                  <a:pt x="138430" y="1097279"/>
                </a:lnTo>
                <a:lnTo>
                  <a:pt x="157480" y="1097279"/>
                </a:lnTo>
                <a:lnTo>
                  <a:pt x="208280" y="1076960"/>
                </a:lnTo>
                <a:lnTo>
                  <a:pt x="236220" y="1046479"/>
                </a:lnTo>
                <a:lnTo>
                  <a:pt x="255269" y="1008379"/>
                </a:lnTo>
                <a:lnTo>
                  <a:pt x="255269" y="1007110"/>
                </a:lnTo>
                <a:lnTo>
                  <a:pt x="259080" y="1000760"/>
                </a:lnTo>
                <a:lnTo>
                  <a:pt x="457200" y="1000760"/>
                </a:lnTo>
                <a:lnTo>
                  <a:pt x="457200" y="916939"/>
                </a:lnTo>
                <a:lnTo>
                  <a:pt x="223520" y="916939"/>
                </a:lnTo>
                <a:lnTo>
                  <a:pt x="222250" y="915670"/>
                </a:lnTo>
                <a:lnTo>
                  <a:pt x="219710" y="915670"/>
                </a:lnTo>
                <a:lnTo>
                  <a:pt x="218439" y="914400"/>
                </a:lnTo>
                <a:lnTo>
                  <a:pt x="215900" y="913129"/>
                </a:lnTo>
                <a:lnTo>
                  <a:pt x="214630" y="911860"/>
                </a:lnTo>
                <a:lnTo>
                  <a:pt x="212089" y="910589"/>
                </a:lnTo>
                <a:lnTo>
                  <a:pt x="210820" y="909320"/>
                </a:lnTo>
                <a:lnTo>
                  <a:pt x="209550" y="906779"/>
                </a:lnTo>
                <a:lnTo>
                  <a:pt x="208280" y="905510"/>
                </a:lnTo>
                <a:lnTo>
                  <a:pt x="204470" y="897889"/>
                </a:lnTo>
                <a:lnTo>
                  <a:pt x="204470" y="895350"/>
                </a:lnTo>
                <a:lnTo>
                  <a:pt x="203200" y="892810"/>
                </a:lnTo>
                <a:lnTo>
                  <a:pt x="203200" y="889000"/>
                </a:lnTo>
                <a:lnTo>
                  <a:pt x="201930" y="885189"/>
                </a:lnTo>
                <a:lnTo>
                  <a:pt x="201930" y="875029"/>
                </a:lnTo>
                <a:lnTo>
                  <a:pt x="200660" y="861060"/>
                </a:lnTo>
                <a:lnTo>
                  <a:pt x="199389" y="844550"/>
                </a:lnTo>
                <a:lnTo>
                  <a:pt x="199389" y="26670"/>
                </a:lnTo>
                <a:close/>
              </a:path>
              <a:path w="457200" h="1112520">
                <a:moveTo>
                  <a:pt x="457200" y="0"/>
                </a:moveTo>
                <a:lnTo>
                  <a:pt x="259080" y="21589"/>
                </a:lnTo>
                <a:lnTo>
                  <a:pt x="259080" y="844550"/>
                </a:lnTo>
                <a:lnTo>
                  <a:pt x="256641" y="875029"/>
                </a:lnTo>
                <a:lnTo>
                  <a:pt x="256539" y="887729"/>
                </a:lnTo>
                <a:lnTo>
                  <a:pt x="255269" y="889000"/>
                </a:lnTo>
                <a:lnTo>
                  <a:pt x="255269" y="894079"/>
                </a:lnTo>
                <a:lnTo>
                  <a:pt x="254000" y="897889"/>
                </a:lnTo>
                <a:lnTo>
                  <a:pt x="254000" y="900429"/>
                </a:lnTo>
                <a:lnTo>
                  <a:pt x="252730" y="902970"/>
                </a:lnTo>
                <a:lnTo>
                  <a:pt x="252730" y="905510"/>
                </a:lnTo>
                <a:lnTo>
                  <a:pt x="251460" y="906779"/>
                </a:lnTo>
                <a:lnTo>
                  <a:pt x="250189" y="909320"/>
                </a:lnTo>
                <a:lnTo>
                  <a:pt x="245110" y="914400"/>
                </a:lnTo>
                <a:lnTo>
                  <a:pt x="242570" y="914400"/>
                </a:lnTo>
                <a:lnTo>
                  <a:pt x="241300" y="915670"/>
                </a:lnTo>
                <a:lnTo>
                  <a:pt x="238760" y="915670"/>
                </a:lnTo>
                <a:lnTo>
                  <a:pt x="236220" y="916939"/>
                </a:lnTo>
                <a:lnTo>
                  <a:pt x="457200" y="916939"/>
                </a:lnTo>
                <a:lnTo>
                  <a:pt x="457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250940" y="2273300"/>
            <a:ext cx="457200" cy="1112520"/>
          </a:xfrm>
          <a:custGeom>
            <a:avLst/>
            <a:gdLst/>
            <a:ahLst/>
            <a:cxnLst/>
            <a:rect l="l" t="t" r="r" b="b"/>
            <a:pathLst>
              <a:path w="457200" h="1112520">
                <a:moveTo>
                  <a:pt x="457200" y="0"/>
                </a:moveTo>
                <a:lnTo>
                  <a:pt x="457200" y="1112520"/>
                </a:lnTo>
                <a:lnTo>
                  <a:pt x="256539" y="1088389"/>
                </a:lnTo>
                <a:lnTo>
                  <a:pt x="259080" y="1000760"/>
                </a:lnTo>
                <a:lnTo>
                  <a:pt x="255269" y="1007110"/>
                </a:lnTo>
                <a:lnTo>
                  <a:pt x="255269" y="1008379"/>
                </a:lnTo>
                <a:lnTo>
                  <a:pt x="254000" y="1013460"/>
                </a:lnTo>
                <a:lnTo>
                  <a:pt x="229870" y="1055370"/>
                </a:lnTo>
                <a:lnTo>
                  <a:pt x="200660" y="1082039"/>
                </a:lnTo>
                <a:lnTo>
                  <a:pt x="193039" y="1087120"/>
                </a:lnTo>
                <a:lnTo>
                  <a:pt x="184150" y="1090929"/>
                </a:lnTo>
                <a:lnTo>
                  <a:pt x="175260" y="1094739"/>
                </a:lnTo>
                <a:lnTo>
                  <a:pt x="167639" y="1096010"/>
                </a:lnTo>
                <a:lnTo>
                  <a:pt x="157480" y="1097279"/>
                </a:lnTo>
                <a:lnTo>
                  <a:pt x="148589" y="1097279"/>
                </a:lnTo>
                <a:lnTo>
                  <a:pt x="138430" y="1097279"/>
                </a:lnTo>
                <a:lnTo>
                  <a:pt x="97789" y="1087120"/>
                </a:lnTo>
                <a:lnTo>
                  <a:pt x="64770" y="1065529"/>
                </a:lnTo>
                <a:lnTo>
                  <a:pt x="50800" y="1050289"/>
                </a:lnTo>
                <a:lnTo>
                  <a:pt x="44450" y="1042670"/>
                </a:lnTo>
                <a:lnTo>
                  <a:pt x="39370" y="1033779"/>
                </a:lnTo>
                <a:lnTo>
                  <a:pt x="33020" y="1024889"/>
                </a:lnTo>
                <a:lnTo>
                  <a:pt x="27939" y="1016000"/>
                </a:lnTo>
                <a:lnTo>
                  <a:pt x="24130" y="1007110"/>
                </a:lnTo>
                <a:lnTo>
                  <a:pt x="20320" y="995679"/>
                </a:lnTo>
                <a:lnTo>
                  <a:pt x="17780" y="985520"/>
                </a:lnTo>
                <a:lnTo>
                  <a:pt x="13970" y="975360"/>
                </a:lnTo>
                <a:lnTo>
                  <a:pt x="11430" y="963929"/>
                </a:lnTo>
                <a:lnTo>
                  <a:pt x="8889" y="953770"/>
                </a:lnTo>
                <a:lnTo>
                  <a:pt x="7620" y="942339"/>
                </a:lnTo>
                <a:lnTo>
                  <a:pt x="5080" y="930910"/>
                </a:lnTo>
                <a:lnTo>
                  <a:pt x="3810" y="920750"/>
                </a:lnTo>
                <a:lnTo>
                  <a:pt x="3810" y="909320"/>
                </a:lnTo>
                <a:lnTo>
                  <a:pt x="2539" y="896620"/>
                </a:lnTo>
                <a:lnTo>
                  <a:pt x="1270" y="881379"/>
                </a:lnTo>
                <a:lnTo>
                  <a:pt x="0" y="843279"/>
                </a:lnTo>
                <a:lnTo>
                  <a:pt x="0" y="732789"/>
                </a:lnTo>
                <a:lnTo>
                  <a:pt x="0" y="43179"/>
                </a:lnTo>
                <a:lnTo>
                  <a:pt x="199389" y="26670"/>
                </a:lnTo>
                <a:lnTo>
                  <a:pt x="199389" y="745489"/>
                </a:lnTo>
                <a:lnTo>
                  <a:pt x="199389" y="801370"/>
                </a:lnTo>
                <a:lnTo>
                  <a:pt x="199389" y="844550"/>
                </a:lnTo>
                <a:lnTo>
                  <a:pt x="200660" y="861060"/>
                </a:lnTo>
                <a:lnTo>
                  <a:pt x="201930" y="875029"/>
                </a:lnTo>
                <a:lnTo>
                  <a:pt x="201930" y="885189"/>
                </a:lnTo>
                <a:lnTo>
                  <a:pt x="203200" y="889000"/>
                </a:lnTo>
                <a:lnTo>
                  <a:pt x="203200" y="892810"/>
                </a:lnTo>
                <a:lnTo>
                  <a:pt x="204470" y="895350"/>
                </a:lnTo>
                <a:lnTo>
                  <a:pt x="204470" y="897889"/>
                </a:lnTo>
                <a:lnTo>
                  <a:pt x="205739" y="900429"/>
                </a:lnTo>
                <a:lnTo>
                  <a:pt x="207010" y="902970"/>
                </a:lnTo>
                <a:lnTo>
                  <a:pt x="208280" y="905510"/>
                </a:lnTo>
                <a:lnTo>
                  <a:pt x="209550" y="906779"/>
                </a:lnTo>
                <a:lnTo>
                  <a:pt x="210820" y="909320"/>
                </a:lnTo>
                <a:lnTo>
                  <a:pt x="212089" y="910589"/>
                </a:lnTo>
                <a:lnTo>
                  <a:pt x="214630" y="911860"/>
                </a:lnTo>
                <a:lnTo>
                  <a:pt x="215900" y="913129"/>
                </a:lnTo>
                <a:lnTo>
                  <a:pt x="218439" y="914400"/>
                </a:lnTo>
                <a:lnTo>
                  <a:pt x="219710" y="915670"/>
                </a:lnTo>
                <a:lnTo>
                  <a:pt x="222250" y="915670"/>
                </a:lnTo>
                <a:lnTo>
                  <a:pt x="223520" y="916939"/>
                </a:lnTo>
                <a:lnTo>
                  <a:pt x="228600" y="916939"/>
                </a:lnTo>
                <a:lnTo>
                  <a:pt x="234950" y="916939"/>
                </a:lnTo>
                <a:lnTo>
                  <a:pt x="236220" y="916939"/>
                </a:lnTo>
                <a:lnTo>
                  <a:pt x="238760" y="915670"/>
                </a:lnTo>
                <a:lnTo>
                  <a:pt x="241300" y="915670"/>
                </a:lnTo>
                <a:lnTo>
                  <a:pt x="242570" y="914400"/>
                </a:lnTo>
                <a:lnTo>
                  <a:pt x="245110" y="914400"/>
                </a:lnTo>
                <a:lnTo>
                  <a:pt x="246380" y="913129"/>
                </a:lnTo>
                <a:lnTo>
                  <a:pt x="248920" y="910589"/>
                </a:lnTo>
                <a:lnTo>
                  <a:pt x="250189" y="909320"/>
                </a:lnTo>
                <a:lnTo>
                  <a:pt x="251460" y="906779"/>
                </a:lnTo>
                <a:lnTo>
                  <a:pt x="252730" y="905510"/>
                </a:lnTo>
                <a:lnTo>
                  <a:pt x="252730" y="902970"/>
                </a:lnTo>
                <a:lnTo>
                  <a:pt x="254000" y="900429"/>
                </a:lnTo>
                <a:lnTo>
                  <a:pt x="254000" y="897889"/>
                </a:lnTo>
                <a:lnTo>
                  <a:pt x="255269" y="894079"/>
                </a:lnTo>
                <a:lnTo>
                  <a:pt x="255269" y="891539"/>
                </a:lnTo>
                <a:lnTo>
                  <a:pt x="255269" y="890270"/>
                </a:lnTo>
                <a:lnTo>
                  <a:pt x="255269" y="889000"/>
                </a:lnTo>
                <a:lnTo>
                  <a:pt x="256539" y="887729"/>
                </a:lnTo>
                <a:lnTo>
                  <a:pt x="256539" y="876300"/>
                </a:lnTo>
                <a:lnTo>
                  <a:pt x="259080" y="844550"/>
                </a:lnTo>
                <a:lnTo>
                  <a:pt x="259080" y="798829"/>
                </a:lnTo>
                <a:lnTo>
                  <a:pt x="259080" y="740410"/>
                </a:lnTo>
                <a:lnTo>
                  <a:pt x="259080" y="21589"/>
                </a:lnTo>
                <a:lnTo>
                  <a:pt x="4572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46240" y="2086610"/>
            <a:ext cx="303530" cy="1342390"/>
          </a:xfrm>
          <a:custGeom>
            <a:avLst/>
            <a:gdLst/>
            <a:ahLst/>
            <a:cxnLst/>
            <a:rect l="l" t="t" r="r" b="b"/>
            <a:pathLst>
              <a:path w="303529" h="1342389">
                <a:moveTo>
                  <a:pt x="241300" y="384810"/>
                </a:moveTo>
                <a:lnTo>
                  <a:pt x="43179" y="384810"/>
                </a:lnTo>
                <a:lnTo>
                  <a:pt x="43179" y="1035050"/>
                </a:lnTo>
                <a:lnTo>
                  <a:pt x="44450" y="1097279"/>
                </a:lnTo>
                <a:lnTo>
                  <a:pt x="45719" y="1143000"/>
                </a:lnTo>
                <a:lnTo>
                  <a:pt x="53339" y="1196339"/>
                </a:lnTo>
                <a:lnTo>
                  <a:pt x="54609" y="1206500"/>
                </a:lnTo>
                <a:lnTo>
                  <a:pt x="58419" y="1217929"/>
                </a:lnTo>
                <a:lnTo>
                  <a:pt x="62229" y="1228089"/>
                </a:lnTo>
                <a:lnTo>
                  <a:pt x="67309" y="1238250"/>
                </a:lnTo>
                <a:lnTo>
                  <a:pt x="71119" y="1248410"/>
                </a:lnTo>
                <a:lnTo>
                  <a:pt x="93979" y="1282700"/>
                </a:lnTo>
                <a:lnTo>
                  <a:pt x="120650" y="1304289"/>
                </a:lnTo>
                <a:lnTo>
                  <a:pt x="127000" y="1308100"/>
                </a:lnTo>
                <a:lnTo>
                  <a:pt x="134619" y="1311910"/>
                </a:lnTo>
                <a:lnTo>
                  <a:pt x="144779" y="1314450"/>
                </a:lnTo>
                <a:lnTo>
                  <a:pt x="166369" y="1320800"/>
                </a:lnTo>
                <a:lnTo>
                  <a:pt x="191769" y="1325879"/>
                </a:lnTo>
                <a:lnTo>
                  <a:pt x="223519" y="1329689"/>
                </a:lnTo>
                <a:lnTo>
                  <a:pt x="236219" y="1330960"/>
                </a:lnTo>
                <a:lnTo>
                  <a:pt x="303529" y="1342389"/>
                </a:lnTo>
                <a:lnTo>
                  <a:pt x="303529" y="1149350"/>
                </a:lnTo>
                <a:lnTo>
                  <a:pt x="281939" y="1146810"/>
                </a:lnTo>
                <a:lnTo>
                  <a:pt x="273050" y="1144269"/>
                </a:lnTo>
                <a:lnTo>
                  <a:pt x="265429" y="1143000"/>
                </a:lnTo>
                <a:lnTo>
                  <a:pt x="259079" y="1139189"/>
                </a:lnTo>
                <a:lnTo>
                  <a:pt x="254000" y="1136650"/>
                </a:lnTo>
                <a:lnTo>
                  <a:pt x="252729" y="1135379"/>
                </a:lnTo>
                <a:lnTo>
                  <a:pt x="250189" y="1134110"/>
                </a:lnTo>
                <a:lnTo>
                  <a:pt x="250189" y="1131569"/>
                </a:lnTo>
                <a:lnTo>
                  <a:pt x="248919" y="1131569"/>
                </a:lnTo>
                <a:lnTo>
                  <a:pt x="248919" y="1130300"/>
                </a:lnTo>
                <a:lnTo>
                  <a:pt x="247650" y="1129029"/>
                </a:lnTo>
                <a:lnTo>
                  <a:pt x="247650" y="1127760"/>
                </a:lnTo>
                <a:lnTo>
                  <a:pt x="246379" y="1125219"/>
                </a:lnTo>
                <a:lnTo>
                  <a:pt x="246379" y="1121410"/>
                </a:lnTo>
                <a:lnTo>
                  <a:pt x="245109" y="1117600"/>
                </a:lnTo>
                <a:lnTo>
                  <a:pt x="243839" y="1106169"/>
                </a:lnTo>
                <a:lnTo>
                  <a:pt x="243839" y="1090929"/>
                </a:lnTo>
                <a:lnTo>
                  <a:pt x="242569" y="1051560"/>
                </a:lnTo>
                <a:lnTo>
                  <a:pt x="241300" y="1000760"/>
                </a:lnTo>
                <a:lnTo>
                  <a:pt x="241300" y="384810"/>
                </a:lnTo>
                <a:close/>
              </a:path>
              <a:path w="303529" h="1342389">
                <a:moveTo>
                  <a:pt x="241300" y="0"/>
                </a:moveTo>
                <a:lnTo>
                  <a:pt x="236219" y="1269"/>
                </a:lnTo>
                <a:lnTo>
                  <a:pt x="43179" y="27939"/>
                </a:lnTo>
                <a:lnTo>
                  <a:pt x="43179" y="205739"/>
                </a:lnTo>
                <a:lnTo>
                  <a:pt x="0" y="209550"/>
                </a:lnTo>
                <a:lnTo>
                  <a:pt x="0" y="387350"/>
                </a:lnTo>
                <a:lnTo>
                  <a:pt x="43179" y="384810"/>
                </a:lnTo>
                <a:lnTo>
                  <a:pt x="241300" y="384810"/>
                </a:lnTo>
                <a:lnTo>
                  <a:pt x="241300" y="370839"/>
                </a:lnTo>
                <a:lnTo>
                  <a:pt x="294639" y="367029"/>
                </a:lnTo>
                <a:lnTo>
                  <a:pt x="294639" y="185419"/>
                </a:lnTo>
                <a:lnTo>
                  <a:pt x="241300" y="185419"/>
                </a:lnTo>
                <a:lnTo>
                  <a:pt x="241300" y="0"/>
                </a:lnTo>
                <a:close/>
              </a:path>
              <a:path w="303529" h="1342389">
                <a:moveTo>
                  <a:pt x="294639" y="177800"/>
                </a:moveTo>
                <a:lnTo>
                  <a:pt x="241300" y="185419"/>
                </a:lnTo>
                <a:lnTo>
                  <a:pt x="294639" y="185419"/>
                </a:lnTo>
                <a:lnTo>
                  <a:pt x="294639" y="177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46240" y="2086610"/>
            <a:ext cx="303530" cy="1342390"/>
          </a:xfrm>
          <a:custGeom>
            <a:avLst/>
            <a:gdLst/>
            <a:ahLst/>
            <a:cxnLst/>
            <a:rect l="l" t="t" r="r" b="b"/>
            <a:pathLst>
              <a:path w="303529" h="1342389">
                <a:moveTo>
                  <a:pt x="241300" y="0"/>
                </a:moveTo>
                <a:lnTo>
                  <a:pt x="241300" y="185419"/>
                </a:lnTo>
                <a:lnTo>
                  <a:pt x="294639" y="177800"/>
                </a:lnTo>
                <a:lnTo>
                  <a:pt x="294639" y="367029"/>
                </a:lnTo>
                <a:lnTo>
                  <a:pt x="241300" y="370839"/>
                </a:lnTo>
                <a:lnTo>
                  <a:pt x="241300" y="1000760"/>
                </a:lnTo>
                <a:lnTo>
                  <a:pt x="242569" y="1051560"/>
                </a:lnTo>
                <a:lnTo>
                  <a:pt x="243839" y="1090929"/>
                </a:lnTo>
                <a:lnTo>
                  <a:pt x="243839" y="1106169"/>
                </a:lnTo>
                <a:lnTo>
                  <a:pt x="245109" y="1117600"/>
                </a:lnTo>
                <a:lnTo>
                  <a:pt x="246379" y="1121410"/>
                </a:lnTo>
                <a:lnTo>
                  <a:pt x="246379" y="1125219"/>
                </a:lnTo>
                <a:lnTo>
                  <a:pt x="247650" y="1127760"/>
                </a:lnTo>
                <a:lnTo>
                  <a:pt x="247650" y="1129029"/>
                </a:lnTo>
                <a:lnTo>
                  <a:pt x="248919" y="1130300"/>
                </a:lnTo>
                <a:lnTo>
                  <a:pt x="248919" y="1131569"/>
                </a:lnTo>
                <a:lnTo>
                  <a:pt x="250189" y="1131569"/>
                </a:lnTo>
                <a:lnTo>
                  <a:pt x="250189" y="1134110"/>
                </a:lnTo>
                <a:lnTo>
                  <a:pt x="252729" y="1135379"/>
                </a:lnTo>
                <a:lnTo>
                  <a:pt x="254000" y="1136650"/>
                </a:lnTo>
                <a:lnTo>
                  <a:pt x="256539" y="1137919"/>
                </a:lnTo>
                <a:lnTo>
                  <a:pt x="259079" y="1139189"/>
                </a:lnTo>
                <a:lnTo>
                  <a:pt x="265429" y="1143000"/>
                </a:lnTo>
                <a:lnTo>
                  <a:pt x="273050" y="1144269"/>
                </a:lnTo>
                <a:lnTo>
                  <a:pt x="281939" y="1146810"/>
                </a:lnTo>
                <a:lnTo>
                  <a:pt x="303529" y="1149350"/>
                </a:lnTo>
                <a:lnTo>
                  <a:pt x="303529" y="1342389"/>
                </a:lnTo>
                <a:lnTo>
                  <a:pt x="236219" y="1330960"/>
                </a:lnTo>
                <a:lnTo>
                  <a:pt x="223519" y="1329689"/>
                </a:lnTo>
                <a:lnTo>
                  <a:pt x="191769" y="1325879"/>
                </a:lnTo>
                <a:lnTo>
                  <a:pt x="166369" y="1320800"/>
                </a:lnTo>
                <a:lnTo>
                  <a:pt x="144779" y="1314450"/>
                </a:lnTo>
                <a:lnTo>
                  <a:pt x="134619" y="1311910"/>
                </a:lnTo>
                <a:lnTo>
                  <a:pt x="127000" y="1308100"/>
                </a:lnTo>
                <a:lnTo>
                  <a:pt x="120650" y="1304289"/>
                </a:lnTo>
                <a:lnTo>
                  <a:pt x="113029" y="1300479"/>
                </a:lnTo>
                <a:lnTo>
                  <a:pt x="106679" y="1295400"/>
                </a:lnTo>
                <a:lnTo>
                  <a:pt x="100329" y="1289050"/>
                </a:lnTo>
                <a:lnTo>
                  <a:pt x="93979" y="1282700"/>
                </a:lnTo>
                <a:lnTo>
                  <a:pt x="87629" y="1275079"/>
                </a:lnTo>
                <a:lnTo>
                  <a:pt x="81279" y="1266189"/>
                </a:lnTo>
                <a:lnTo>
                  <a:pt x="76200" y="1257300"/>
                </a:lnTo>
                <a:lnTo>
                  <a:pt x="71119" y="1248410"/>
                </a:lnTo>
                <a:lnTo>
                  <a:pt x="67309" y="1238250"/>
                </a:lnTo>
                <a:lnTo>
                  <a:pt x="62229" y="1228089"/>
                </a:lnTo>
                <a:lnTo>
                  <a:pt x="58419" y="1217929"/>
                </a:lnTo>
                <a:lnTo>
                  <a:pt x="54609" y="1206500"/>
                </a:lnTo>
                <a:lnTo>
                  <a:pt x="53339" y="1196339"/>
                </a:lnTo>
                <a:lnTo>
                  <a:pt x="50800" y="1184910"/>
                </a:lnTo>
                <a:lnTo>
                  <a:pt x="45719" y="1143000"/>
                </a:lnTo>
                <a:lnTo>
                  <a:pt x="44450" y="1097279"/>
                </a:lnTo>
                <a:lnTo>
                  <a:pt x="43179" y="1035050"/>
                </a:lnTo>
                <a:lnTo>
                  <a:pt x="43179" y="958850"/>
                </a:lnTo>
                <a:lnTo>
                  <a:pt x="43179" y="384810"/>
                </a:lnTo>
                <a:lnTo>
                  <a:pt x="0" y="387350"/>
                </a:lnTo>
                <a:lnTo>
                  <a:pt x="0" y="209550"/>
                </a:lnTo>
                <a:lnTo>
                  <a:pt x="43179" y="205739"/>
                </a:lnTo>
                <a:lnTo>
                  <a:pt x="43179" y="27939"/>
                </a:lnTo>
                <a:lnTo>
                  <a:pt x="236219" y="1269"/>
                </a:lnTo>
                <a:lnTo>
                  <a:pt x="2413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081519" y="2165350"/>
            <a:ext cx="450850" cy="1339850"/>
          </a:xfrm>
          <a:custGeom>
            <a:avLst/>
            <a:gdLst/>
            <a:ahLst/>
            <a:cxnLst/>
            <a:rect l="l" t="t" r="r" b="b"/>
            <a:pathLst>
              <a:path w="450850" h="1339850">
                <a:moveTo>
                  <a:pt x="450850" y="1201420"/>
                </a:moveTo>
                <a:lnTo>
                  <a:pt x="256539" y="1201420"/>
                </a:lnTo>
                <a:lnTo>
                  <a:pt x="252729" y="1306829"/>
                </a:lnTo>
                <a:lnTo>
                  <a:pt x="372109" y="1324610"/>
                </a:lnTo>
                <a:lnTo>
                  <a:pt x="450850" y="1339850"/>
                </a:lnTo>
                <a:lnTo>
                  <a:pt x="450850" y="1201420"/>
                </a:lnTo>
                <a:close/>
              </a:path>
              <a:path w="450850" h="1339850">
                <a:moveTo>
                  <a:pt x="196850" y="38100"/>
                </a:moveTo>
                <a:lnTo>
                  <a:pt x="0" y="64770"/>
                </a:lnTo>
                <a:lnTo>
                  <a:pt x="0" y="1005839"/>
                </a:lnTo>
                <a:lnTo>
                  <a:pt x="1270" y="1051560"/>
                </a:lnTo>
                <a:lnTo>
                  <a:pt x="2539" y="1069339"/>
                </a:lnTo>
                <a:lnTo>
                  <a:pt x="3809" y="1084579"/>
                </a:lnTo>
                <a:lnTo>
                  <a:pt x="3936" y="1098550"/>
                </a:lnTo>
                <a:lnTo>
                  <a:pt x="5079" y="1109979"/>
                </a:lnTo>
                <a:lnTo>
                  <a:pt x="7620" y="1122679"/>
                </a:lnTo>
                <a:lnTo>
                  <a:pt x="8889" y="1135379"/>
                </a:lnTo>
                <a:lnTo>
                  <a:pt x="16509" y="1173479"/>
                </a:lnTo>
                <a:lnTo>
                  <a:pt x="27939" y="1210310"/>
                </a:lnTo>
                <a:lnTo>
                  <a:pt x="38100" y="1231900"/>
                </a:lnTo>
                <a:lnTo>
                  <a:pt x="43179" y="1243329"/>
                </a:lnTo>
                <a:lnTo>
                  <a:pt x="49529" y="1252220"/>
                </a:lnTo>
                <a:lnTo>
                  <a:pt x="55879" y="1262379"/>
                </a:lnTo>
                <a:lnTo>
                  <a:pt x="63500" y="1270000"/>
                </a:lnTo>
                <a:lnTo>
                  <a:pt x="71120" y="1278889"/>
                </a:lnTo>
                <a:lnTo>
                  <a:pt x="78739" y="1285239"/>
                </a:lnTo>
                <a:lnTo>
                  <a:pt x="87629" y="1292860"/>
                </a:lnTo>
                <a:lnTo>
                  <a:pt x="105409" y="1303020"/>
                </a:lnTo>
                <a:lnTo>
                  <a:pt x="115570" y="1306829"/>
                </a:lnTo>
                <a:lnTo>
                  <a:pt x="135889" y="1311910"/>
                </a:lnTo>
                <a:lnTo>
                  <a:pt x="146050" y="1313179"/>
                </a:lnTo>
                <a:lnTo>
                  <a:pt x="154939" y="1313179"/>
                </a:lnTo>
                <a:lnTo>
                  <a:pt x="198120" y="1296670"/>
                </a:lnTo>
                <a:lnTo>
                  <a:pt x="226059" y="1266189"/>
                </a:lnTo>
                <a:lnTo>
                  <a:pt x="245109" y="1230629"/>
                </a:lnTo>
                <a:lnTo>
                  <a:pt x="250189" y="1216660"/>
                </a:lnTo>
                <a:lnTo>
                  <a:pt x="256539" y="1201420"/>
                </a:lnTo>
                <a:lnTo>
                  <a:pt x="450850" y="1201420"/>
                </a:lnTo>
                <a:lnTo>
                  <a:pt x="450850" y="1101089"/>
                </a:lnTo>
                <a:lnTo>
                  <a:pt x="226059" y="1101089"/>
                </a:lnTo>
                <a:lnTo>
                  <a:pt x="220979" y="1099820"/>
                </a:lnTo>
                <a:lnTo>
                  <a:pt x="218439" y="1099820"/>
                </a:lnTo>
                <a:lnTo>
                  <a:pt x="215900" y="1098550"/>
                </a:lnTo>
                <a:lnTo>
                  <a:pt x="209550" y="1092200"/>
                </a:lnTo>
                <a:lnTo>
                  <a:pt x="208279" y="1089660"/>
                </a:lnTo>
                <a:lnTo>
                  <a:pt x="205739" y="1088389"/>
                </a:lnTo>
                <a:lnTo>
                  <a:pt x="205739" y="1085850"/>
                </a:lnTo>
                <a:lnTo>
                  <a:pt x="203200" y="1083310"/>
                </a:lnTo>
                <a:lnTo>
                  <a:pt x="203200" y="1080770"/>
                </a:lnTo>
                <a:lnTo>
                  <a:pt x="201929" y="1076960"/>
                </a:lnTo>
                <a:lnTo>
                  <a:pt x="200659" y="1074420"/>
                </a:lnTo>
                <a:lnTo>
                  <a:pt x="200659" y="1070610"/>
                </a:lnTo>
                <a:lnTo>
                  <a:pt x="199389" y="1066800"/>
                </a:lnTo>
                <a:lnTo>
                  <a:pt x="199389" y="1061720"/>
                </a:lnTo>
                <a:lnTo>
                  <a:pt x="198120" y="1049020"/>
                </a:lnTo>
                <a:lnTo>
                  <a:pt x="198120" y="1032510"/>
                </a:lnTo>
                <a:lnTo>
                  <a:pt x="196934" y="1014729"/>
                </a:lnTo>
                <a:lnTo>
                  <a:pt x="196825" y="960120"/>
                </a:lnTo>
                <a:lnTo>
                  <a:pt x="195579" y="895350"/>
                </a:lnTo>
                <a:lnTo>
                  <a:pt x="196850" y="38100"/>
                </a:lnTo>
                <a:close/>
              </a:path>
              <a:path w="450850" h="1339850">
                <a:moveTo>
                  <a:pt x="450850" y="0"/>
                </a:moveTo>
                <a:lnTo>
                  <a:pt x="372109" y="13970"/>
                </a:lnTo>
                <a:lnTo>
                  <a:pt x="256539" y="29210"/>
                </a:lnTo>
                <a:lnTo>
                  <a:pt x="256447" y="895350"/>
                </a:lnTo>
                <a:lnTo>
                  <a:pt x="255270" y="960120"/>
                </a:lnTo>
                <a:lnTo>
                  <a:pt x="255270" y="1014729"/>
                </a:lnTo>
                <a:lnTo>
                  <a:pt x="254000" y="1052829"/>
                </a:lnTo>
                <a:lnTo>
                  <a:pt x="252729" y="1065529"/>
                </a:lnTo>
                <a:lnTo>
                  <a:pt x="251459" y="1070610"/>
                </a:lnTo>
                <a:lnTo>
                  <a:pt x="251459" y="1078229"/>
                </a:lnTo>
                <a:lnTo>
                  <a:pt x="250189" y="1082039"/>
                </a:lnTo>
                <a:lnTo>
                  <a:pt x="248920" y="1084579"/>
                </a:lnTo>
                <a:lnTo>
                  <a:pt x="248920" y="1087120"/>
                </a:lnTo>
                <a:lnTo>
                  <a:pt x="246379" y="1092200"/>
                </a:lnTo>
                <a:lnTo>
                  <a:pt x="240029" y="1098550"/>
                </a:lnTo>
                <a:lnTo>
                  <a:pt x="237489" y="1099820"/>
                </a:lnTo>
                <a:lnTo>
                  <a:pt x="234950" y="1099820"/>
                </a:lnTo>
                <a:lnTo>
                  <a:pt x="232409" y="1101089"/>
                </a:lnTo>
                <a:lnTo>
                  <a:pt x="450850" y="1101089"/>
                </a:lnTo>
                <a:lnTo>
                  <a:pt x="4508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081519" y="2165350"/>
            <a:ext cx="450850" cy="1339850"/>
          </a:xfrm>
          <a:custGeom>
            <a:avLst/>
            <a:gdLst/>
            <a:ahLst/>
            <a:cxnLst/>
            <a:rect l="l" t="t" r="r" b="b"/>
            <a:pathLst>
              <a:path w="450850" h="1339850">
                <a:moveTo>
                  <a:pt x="450850" y="0"/>
                </a:moveTo>
                <a:lnTo>
                  <a:pt x="450850" y="1339850"/>
                </a:lnTo>
                <a:lnTo>
                  <a:pt x="372109" y="1324610"/>
                </a:lnTo>
                <a:lnTo>
                  <a:pt x="252729" y="1306829"/>
                </a:lnTo>
                <a:lnTo>
                  <a:pt x="256539" y="1201420"/>
                </a:lnTo>
                <a:lnTo>
                  <a:pt x="250189" y="1216660"/>
                </a:lnTo>
                <a:lnTo>
                  <a:pt x="232409" y="1254760"/>
                </a:lnTo>
                <a:lnTo>
                  <a:pt x="219709" y="1275079"/>
                </a:lnTo>
                <a:lnTo>
                  <a:pt x="213359" y="1283970"/>
                </a:lnTo>
                <a:lnTo>
                  <a:pt x="205739" y="1290320"/>
                </a:lnTo>
                <a:lnTo>
                  <a:pt x="198120" y="1296670"/>
                </a:lnTo>
                <a:lnTo>
                  <a:pt x="190500" y="1301750"/>
                </a:lnTo>
                <a:lnTo>
                  <a:pt x="181609" y="1306829"/>
                </a:lnTo>
                <a:lnTo>
                  <a:pt x="172720" y="1310639"/>
                </a:lnTo>
                <a:lnTo>
                  <a:pt x="165100" y="1311910"/>
                </a:lnTo>
                <a:lnTo>
                  <a:pt x="154939" y="1313179"/>
                </a:lnTo>
                <a:lnTo>
                  <a:pt x="146050" y="1313179"/>
                </a:lnTo>
                <a:lnTo>
                  <a:pt x="105409" y="1303020"/>
                </a:lnTo>
                <a:lnTo>
                  <a:pt x="96520" y="1297939"/>
                </a:lnTo>
                <a:lnTo>
                  <a:pt x="87629" y="1292860"/>
                </a:lnTo>
                <a:lnTo>
                  <a:pt x="78739" y="1285239"/>
                </a:lnTo>
                <a:lnTo>
                  <a:pt x="71120" y="1278889"/>
                </a:lnTo>
                <a:lnTo>
                  <a:pt x="63500" y="1270000"/>
                </a:lnTo>
                <a:lnTo>
                  <a:pt x="55879" y="1262379"/>
                </a:lnTo>
                <a:lnTo>
                  <a:pt x="49529" y="1252220"/>
                </a:lnTo>
                <a:lnTo>
                  <a:pt x="43179" y="1243329"/>
                </a:lnTo>
                <a:lnTo>
                  <a:pt x="38100" y="1231900"/>
                </a:lnTo>
                <a:lnTo>
                  <a:pt x="33020" y="1221739"/>
                </a:lnTo>
                <a:lnTo>
                  <a:pt x="27939" y="1210310"/>
                </a:lnTo>
                <a:lnTo>
                  <a:pt x="24129" y="1198879"/>
                </a:lnTo>
                <a:lnTo>
                  <a:pt x="20320" y="1186179"/>
                </a:lnTo>
                <a:lnTo>
                  <a:pt x="16509" y="1173479"/>
                </a:lnTo>
                <a:lnTo>
                  <a:pt x="13970" y="1162050"/>
                </a:lnTo>
                <a:lnTo>
                  <a:pt x="11429" y="1149350"/>
                </a:lnTo>
                <a:lnTo>
                  <a:pt x="8889" y="1135379"/>
                </a:lnTo>
                <a:lnTo>
                  <a:pt x="7620" y="1122679"/>
                </a:lnTo>
                <a:lnTo>
                  <a:pt x="5079" y="1109979"/>
                </a:lnTo>
                <a:lnTo>
                  <a:pt x="3809" y="1097279"/>
                </a:lnTo>
                <a:lnTo>
                  <a:pt x="3809" y="1084579"/>
                </a:lnTo>
                <a:lnTo>
                  <a:pt x="2539" y="1069339"/>
                </a:lnTo>
                <a:lnTo>
                  <a:pt x="1270" y="1051560"/>
                </a:lnTo>
                <a:lnTo>
                  <a:pt x="0" y="1005839"/>
                </a:lnTo>
                <a:lnTo>
                  <a:pt x="0" y="876300"/>
                </a:lnTo>
                <a:lnTo>
                  <a:pt x="0" y="64770"/>
                </a:lnTo>
                <a:lnTo>
                  <a:pt x="196850" y="38100"/>
                </a:lnTo>
                <a:lnTo>
                  <a:pt x="195579" y="895350"/>
                </a:lnTo>
                <a:lnTo>
                  <a:pt x="196850" y="961389"/>
                </a:lnTo>
                <a:lnTo>
                  <a:pt x="196850" y="1013460"/>
                </a:lnTo>
                <a:lnTo>
                  <a:pt x="198120" y="1032510"/>
                </a:lnTo>
                <a:lnTo>
                  <a:pt x="198120" y="1049020"/>
                </a:lnTo>
                <a:lnTo>
                  <a:pt x="199389" y="1061720"/>
                </a:lnTo>
                <a:lnTo>
                  <a:pt x="199389" y="1066800"/>
                </a:lnTo>
                <a:lnTo>
                  <a:pt x="200659" y="1070610"/>
                </a:lnTo>
                <a:lnTo>
                  <a:pt x="200659" y="1074420"/>
                </a:lnTo>
                <a:lnTo>
                  <a:pt x="201929" y="1076960"/>
                </a:lnTo>
                <a:lnTo>
                  <a:pt x="203200" y="1080770"/>
                </a:lnTo>
                <a:lnTo>
                  <a:pt x="203200" y="1083310"/>
                </a:lnTo>
                <a:lnTo>
                  <a:pt x="205739" y="1085850"/>
                </a:lnTo>
                <a:lnTo>
                  <a:pt x="205739" y="1088389"/>
                </a:lnTo>
                <a:lnTo>
                  <a:pt x="208279" y="1089660"/>
                </a:lnTo>
                <a:lnTo>
                  <a:pt x="209550" y="1092200"/>
                </a:lnTo>
                <a:lnTo>
                  <a:pt x="210820" y="1093470"/>
                </a:lnTo>
                <a:lnTo>
                  <a:pt x="213359" y="1096010"/>
                </a:lnTo>
                <a:lnTo>
                  <a:pt x="214629" y="1097279"/>
                </a:lnTo>
                <a:lnTo>
                  <a:pt x="215900" y="1098550"/>
                </a:lnTo>
                <a:lnTo>
                  <a:pt x="218439" y="1099820"/>
                </a:lnTo>
                <a:lnTo>
                  <a:pt x="220979" y="1099820"/>
                </a:lnTo>
                <a:lnTo>
                  <a:pt x="226059" y="1101089"/>
                </a:lnTo>
                <a:lnTo>
                  <a:pt x="231139" y="1101089"/>
                </a:lnTo>
                <a:lnTo>
                  <a:pt x="232409" y="1101089"/>
                </a:lnTo>
                <a:lnTo>
                  <a:pt x="234950" y="1099820"/>
                </a:lnTo>
                <a:lnTo>
                  <a:pt x="237489" y="1099820"/>
                </a:lnTo>
                <a:lnTo>
                  <a:pt x="240029" y="1098550"/>
                </a:lnTo>
                <a:lnTo>
                  <a:pt x="241300" y="1097279"/>
                </a:lnTo>
                <a:lnTo>
                  <a:pt x="242570" y="1096010"/>
                </a:lnTo>
                <a:lnTo>
                  <a:pt x="245109" y="1093470"/>
                </a:lnTo>
                <a:lnTo>
                  <a:pt x="246379" y="1092200"/>
                </a:lnTo>
                <a:lnTo>
                  <a:pt x="247650" y="1089660"/>
                </a:lnTo>
                <a:lnTo>
                  <a:pt x="248920" y="1087120"/>
                </a:lnTo>
                <a:lnTo>
                  <a:pt x="248920" y="1084579"/>
                </a:lnTo>
                <a:lnTo>
                  <a:pt x="250189" y="1082039"/>
                </a:lnTo>
                <a:lnTo>
                  <a:pt x="251459" y="1078229"/>
                </a:lnTo>
                <a:lnTo>
                  <a:pt x="251459" y="1074420"/>
                </a:lnTo>
                <a:lnTo>
                  <a:pt x="251459" y="1070610"/>
                </a:lnTo>
                <a:lnTo>
                  <a:pt x="252729" y="1065529"/>
                </a:lnTo>
                <a:lnTo>
                  <a:pt x="254000" y="1052829"/>
                </a:lnTo>
                <a:lnTo>
                  <a:pt x="255270" y="1014729"/>
                </a:lnTo>
                <a:lnTo>
                  <a:pt x="255270" y="960120"/>
                </a:lnTo>
                <a:lnTo>
                  <a:pt x="256539" y="890270"/>
                </a:lnTo>
                <a:lnTo>
                  <a:pt x="256539" y="29210"/>
                </a:lnTo>
                <a:lnTo>
                  <a:pt x="372109" y="13970"/>
                </a:lnTo>
                <a:lnTo>
                  <a:pt x="45085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597547" y="2010410"/>
            <a:ext cx="795882" cy="16649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74390" y="3789679"/>
            <a:ext cx="2641600" cy="2735580"/>
          </a:xfrm>
          <a:custGeom>
            <a:avLst/>
            <a:gdLst/>
            <a:ahLst/>
            <a:cxnLst/>
            <a:rect l="l" t="t" r="r" b="b"/>
            <a:pathLst>
              <a:path w="2641600" h="2735579">
                <a:moveTo>
                  <a:pt x="2372360" y="0"/>
                </a:moveTo>
                <a:lnTo>
                  <a:pt x="269239" y="0"/>
                </a:lnTo>
                <a:lnTo>
                  <a:pt x="214630" y="5080"/>
                </a:lnTo>
                <a:lnTo>
                  <a:pt x="163830" y="24130"/>
                </a:lnTo>
                <a:lnTo>
                  <a:pt x="118110" y="53340"/>
                </a:lnTo>
                <a:lnTo>
                  <a:pt x="77470" y="93980"/>
                </a:lnTo>
                <a:lnTo>
                  <a:pt x="45720" y="139700"/>
                </a:lnTo>
                <a:lnTo>
                  <a:pt x="21589" y="193040"/>
                </a:lnTo>
                <a:lnTo>
                  <a:pt x="5080" y="252730"/>
                </a:lnTo>
                <a:lnTo>
                  <a:pt x="0" y="317500"/>
                </a:lnTo>
                <a:lnTo>
                  <a:pt x="0" y="2418080"/>
                </a:lnTo>
                <a:lnTo>
                  <a:pt x="5080" y="2482850"/>
                </a:lnTo>
                <a:lnTo>
                  <a:pt x="21589" y="2542540"/>
                </a:lnTo>
                <a:lnTo>
                  <a:pt x="45720" y="2595880"/>
                </a:lnTo>
                <a:lnTo>
                  <a:pt x="77470" y="2641600"/>
                </a:lnTo>
                <a:lnTo>
                  <a:pt x="118110" y="2682240"/>
                </a:lnTo>
                <a:lnTo>
                  <a:pt x="163830" y="2711450"/>
                </a:lnTo>
                <a:lnTo>
                  <a:pt x="214630" y="2730500"/>
                </a:lnTo>
                <a:lnTo>
                  <a:pt x="269239" y="2735580"/>
                </a:lnTo>
                <a:lnTo>
                  <a:pt x="2372360" y="2735580"/>
                </a:lnTo>
                <a:lnTo>
                  <a:pt x="2426970" y="2730500"/>
                </a:lnTo>
                <a:lnTo>
                  <a:pt x="2477770" y="2711450"/>
                </a:lnTo>
                <a:lnTo>
                  <a:pt x="2523490" y="2682240"/>
                </a:lnTo>
                <a:lnTo>
                  <a:pt x="2564130" y="2641600"/>
                </a:lnTo>
                <a:lnTo>
                  <a:pt x="2595880" y="2595880"/>
                </a:lnTo>
                <a:lnTo>
                  <a:pt x="2620010" y="2542540"/>
                </a:lnTo>
                <a:lnTo>
                  <a:pt x="2636520" y="2482850"/>
                </a:lnTo>
                <a:lnTo>
                  <a:pt x="2641600" y="2418080"/>
                </a:lnTo>
                <a:lnTo>
                  <a:pt x="2641600" y="317500"/>
                </a:lnTo>
                <a:lnTo>
                  <a:pt x="2636520" y="252730"/>
                </a:lnTo>
                <a:lnTo>
                  <a:pt x="2620010" y="193040"/>
                </a:lnTo>
                <a:lnTo>
                  <a:pt x="2595880" y="139700"/>
                </a:lnTo>
                <a:lnTo>
                  <a:pt x="2564130" y="93980"/>
                </a:lnTo>
                <a:lnTo>
                  <a:pt x="2523490" y="53340"/>
                </a:lnTo>
                <a:lnTo>
                  <a:pt x="2477770" y="24130"/>
                </a:lnTo>
                <a:lnTo>
                  <a:pt x="2426970" y="5080"/>
                </a:lnTo>
                <a:lnTo>
                  <a:pt x="2372360" y="0"/>
                </a:lnTo>
                <a:close/>
              </a:path>
            </a:pathLst>
          </a:custGeom>
          <a:solidFill>
            <a:srgbClr val="92B1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067809" y="5599429"/>
            <a:ext cx="1353820" cy="502920"/>
          </a:xfrm>
          <a:custGeom>
            <a:avLst/>
            <a:gdLst/>
            <a:ahLst/>
            <a:cxnLst/>
            <a:rect l="l" t="t" r="r" b="b"/>
            <a:pathLst>
              <a:path w="1353820" h="502920">
                <a:moveTo>
                  <a:pt x="113029" y="73660"/>
                </a:moveTo>
                <a:lnTo>
                  <a:pt x="0" y="502920"/>
                </a:lnTo>
                <a:lnTo>
                  <a:pt x="1353819" y="502920"/>
                </a:lnTo>
                <a:lnTo>
                  <a:pt x="1288275" y="254000"/>
                </a:lnTo>
                <a:lnTo>
                  <a:pt x="626110" y="254000"/>
                </a:lnTo>
                <a:lnTo>
                  <a:pt x="577850" y="250190"/>
                </a:lnTo>
                <a:lnTo>
                  <a:pt x="483869" y="240030"/>
                </a:lnTo>
                <a:lnTo>
                  <a:pt x="440689" y="232410"/>
                </a:lnTo>
                <a:lnTo>
                  <a:pt x="397510" y="223520"/>
                </a:lnTo>
                <a:lnTo>
                  <a:pt x="359410" y="213360"/>
                </a:lnTo>
                <a:lnTo>
                  <a:pt x="322579" y="201930"/>
                </a:lnTo>
                <a:lnTo>
                  <a:pt x="284479" y="189230"/>
                </a:lnTo>
                <a:lnTo>
                  <a:pt x="252729" y="175260"/>
                </a:lnTo>
                <a:lnTo>
                  <a:pt x="219710" y="161290"/>
                </a:lnTo>
                <a:lnTo>
                  <a:pt x="193039" y="146050"/>
                </a:lnTo>
                <a:lnTo>
                  <a:pt x="168910" y="129540"/>
                </a:lnTo>
                <a:lnTo>
                  <a:pt x="147319" y="110490"/>
                </a:lnTo>
                <a:lnTo>
                  <a:pt x="128269" y="91440"/>
                </a:lnTo>
                <a:lnTo>
                  <a:pt x="113029" y="73660"/>
                </a:lnTo>
                <a:close/>
              </a:path>
              <a:path w="1353820" h="502920">
                <a:moveTo>
                  <a:pt x="1240789" y="73660"/>
                </a:moveTo>
                <a:lnTo>
                  <a:pt x="1206500" y="110490"/>
                </a:lnTo>
                <a:lnTo>
                  <a:pt x="1160779" y="146050"/>
                </a:lnTo>
                <a:lnTo>
                  <a:pt x="1101089" y="175260"/>
                </a:lnTo>
                <a:lnTo>
                  <a:pt x="1031239" y="201930"/>
                </a:lnTo>
                <a:lnTo>
                  <a:pt x="994410" y="213360"/>
                </a:lnTo>
                <a:lnTo>
                  <a:pt x="953769" y="223520"/>
                </a:lnTo>
                <a:lnTo>
                  <a:pt x="910589" y="232410"/>
                </a:lnTo>
                <a:lnTo>
                  <a:pt x="867410" y="240030"/>
                </a:lnTo>
                <a:lnTo>
                  <a:pt x="773429" y="250190"/>
                </a:lnTo>
                <a:lnTo>
                  <a:pt x="725169" y="254000"/>
                </a:lnTo>
                <a:lnTo>
                  <a:pt x="1288275" y="254000"/>
                </a:lnTo>
                <a:lnTo>
                  <a:pt x="1240789" y="73660"/>
                </a:lnTo>
                <a:close/>
              </a:path>
              <a:path w="1353820" h="502920">
                <a:moveTo>
                  <a:pt x="1223010" y="0"/>
                </a:moveTo>
                <a:lnTo>
                  <a:pt x="132079" y="0"/>
                </a:lnTo>
                <a:lnTo>
                  <a:pt x="125729" y="16510"/>
                </a:lnTo>
                <a:lnTo>
                  <a:pt x="144779" y="57150"/>
                </a:lnTo>
                <a:lnTo>
                  <a:pt x="182879" y="95250"/>
                </a:lnTo>
                <a:lnTo>
                  <a:pt x="238760" y="127000"/>
                </a:lnTo>
                <a:lnTo>
                  <a:pt x="344169" y="170180"/>
                </a:lnTo>
                <a:lnTo>
                  <a:pt x="429260" y="191770"/>
                </a:lnTo>
                <a:lnTo>
                  <a:pt x="474979" y="199390"/>
                </a:lnTo>
                <a:lnTo>
                  <a:pt x="520700" y="208280"/>
                </a:lnTo>
                <a:lnTo>
                  <a:pt x="572769" y="213360"/>
                </a:lnTo>
                <a:lnTo>
                  <a:pt x="623569" y="215900"/>
                </a:lnTo>
                <a:lnTo>
                  <a:pt x="727710" y="215900"/>
                </a:lnTo>
                <a:lnTo>
                  <a:pt x="779779" y="213360"/>
                </a:lnTo>
                <a:lnTo>
                  <a:pt x="830579" y="208280"/>
                </a:lnTo>
                <a:lnTo>
                  <a:pt x="878839" y="199390"/>
                </a:lnTo>
                <a:lnTo>
                  <a:pt x="924560" y="191770"/>
                </a:lnTo>
                <a:lnTo>
                  <a:pt x="967739" y="180340"/>
                </a:lnTo>
                <a:lnTo>
                  <a:pt x="1010919" y="170180"/>
                </a:lnTo>
                <a:lnTo>
                  <a:pt x="1047750" y="156210"/>
                </a:lnTo>
                <a:lnTo>
                  <a:pt x="1115060" y="127000"/>
                </a:lnTo>
                <a:lnTo>
                  <a:pt x="1170939" y="95250"/>
                </a:lnTo>
                <a:lnTo>
                  <a:pt x="1209039" y="57150"/>
                </a:lnTo>
                <a:lnTo>
                  <a:pt x="1228089" y="16510"/>
                </a:lnTo>
                <a:lnTo>
                  <a:pt x="12230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051300" y="4292600"/>
            <a:ext cx="1355090" cy="1356360"/>
          </a:xfrm>
          <a:custGeom>
            <a:avLst/>
            <a:gdLst/>
            <a:ahLst/>
            <a:cxnLst/>
            <a:rect l="l" t="t" r="r" b="b"/>
            <a:pathLst>
              <a:path w="1355089" h="1356360">
                <a:moveTo>
                  <a:pt x="674370" y="0"/>
                </a:moveTo>
                <a:lnTo>
                  <a:pt x="604520" y="2539"/>
                </a:lnTo>
                <a:lnTo>
                  <a:pt x="541020" y="13969"/>
                </a:lnTo>
                <a:lnTo>
                  <a:pt x="476250" y="29210"/>
                </a:lnTo>
                <a:lnTo>
                  <a:pt x="414020" y="53339"/>
                </a:lnTo>
                <a:lnTo>
                  <a:pt x="354329" y="83819"/>
                </a:lnTo>
                <a:lnTo>
                  <a:pt x="298450" y="115569"/>
                </a:lnTo>
                <a:lnTo>
                  <a:pt x="247650" y="156210"/>
                </a:lnTo>
                <a:lnTo>
                  <a:pt x="199389" y="199389"/>
                </a:lnTo>
                <a:lnTo>
                  <a:pt x="156210" y="247650"/>
                </a:lnTo>
                <a:lnTo>
                  <a:pt x="115570" y="300989"/>
                </a:lnTo>
                <a:lnTo>
                  <a:pt x="81279" y="358139"/>
                </a:lnTo>
                <a:lnTo>
                  <a:pt x="54610" y="416560"/>
                </a:lnTo>
                <a:lnTo>
                  <a:pt x="30479" y="478789"/>
                </a:lnTo>
                <a:lnTo>
                  <a:pt x="13970" y="543560"/>
                </a:lnTo>
                <a:lnTo>
                  <a:pt x="2539" y="610869"/>
                </a:lnTo>
                <a:lnTo>
                  <a:pt x="0" y="680719"/>
                </a:lnTo>
                <a:lnTo>
                  <a:pt x="2539" y="750569"/>
                </a:lnTo>
                <a:lnTo>
                  <a:pt x="13970" y="815339"/>
                </a:lnTo>
                <a:lnTo>
                  <a:pt x="30479" y="880110"/>
                </a:lnTo>
                <a:lnTo>
                  <a:pt x="54610" y="941069"/>
                </a:lnTo>
                <a:lnTo>
                  <a:pt x="81279" y="1000760"/>
                </a:lnTo>
                <a:lnTo>
                  <a:pt x="115570" y="1056640"/>
                </a:lnTo>
                <a:lnTo>
                  <a:pt x="156210" y="1108710"/>
                </a:lnTo>
                <a:lnTo>
                  <a:pt x="199389" y="1156970"/>
                </a:lnTo>
                <a:lnTo>
                  <a:pt x="247650" y="1200150"/>
                </a:lnTo>
                <a:lnTo>
                  <a:pt x="298450" y="1239520"/>
                </a:lnTo>
                <a:lnTo>
                  <a:pt x="354329" y="1275080"/>
                </a:lnTo>
                <a:lnTo>
                  <a:pt x="414020" y="1301750"/>
                </a:lnTo>
                <a:lnTo>
                  <a:pt x="476250" y="1325880"/>
                </a:lnTo>
                <a:lnTo>
                  <a:pt x="541020" y="1342390"/>
                </a:lnTo>
                <a:lnTo>
                  <a:pt x="604520" y="1352550"/>
                </a:lnTo>
                <a:lnTo>
                  <a:pt x="674370" y="1356360"/>
                </a:lnTo>
                <a:lnTo>
                  <a:pt x="744220" y="1352550"/>
                </a:lnTo>
                <a:lnTo>
                  <a:pt x="811529" y="1342390"/>
                </a:lnTo>
                <a:lnTo>
                  <a:pt x="876300" y="1325880"/>
                </a:lnTo>
                <a:lnTo>
                  <a:pt x="941070" y="1301750"/>
                </a:lnTo>
                <a:lnTo>
                  <a:pt x="999489" y="1275080"/>
                </a:lnTo>
                <a:lnTo>
                  <a:pt x="1056639" y="1239520"/>
                </a:lnTo>
                <a:lnTo>
                  <a:pt x="1107439" y="1200150"/>
                </a:lnTo>
                <a:lnTo>
                  <a:pt x="1155700" y="1156970"/>
                </a:lnTo>
                <a:lnTo>
                  <a:pt x="1198879" y="1108710"/>
                </a:lnTo>
                <a:lnTo>
                  <a:pt x="1239520" y="1056640"/>
                </a:lnTo>
                <a:lnTo>
                  <a:pt x="1273810" y="1000760"/>
                </a:lnTo>
                <a:lnTo>
                  <a:pt x="1300479" y="941069"/>
                </a:lnTo>
                <a:lnTo>
                  <a:pt x="1324610" y="880110"/>
                </a:lnTo>
                <a:lnTo>
                  <a:pt x="1341120" y="815339"/>
                </a:lnTo>
                <a:lnTo>
                  <a:pt x="1352550" y="750569"/>
                </a:lnTo>
                <a:lnTo>
                  <a:pt x="1355089" y="680719"/>
                </a:lnTo>
                <a:lnTo>
                  <a:pt x="1352550" y="610869"/>
                </a:lnTo>
                <a:lnTo>
                  <a:pt x="1341120" y="543560"/>
                </a:lnTo>
                <a:lnTo>
                  <a:pt x="1324610" y="478789"/>
                </a:lnTo>
                <a:lnTo>
                  <a:pt x="1300479" y="416560"/>
                </a:lnTo>
                <a:lnTo>
                  <a:pt x="1273810" y="358139"/>
                </a:lnTo>
                <a:lnTo>
                  <a:pt x="1239520" y="300989"/>
                </a:lnTo>
                <a:lnTo>
                  <a:pt x="1198879" y="247650"/>
                </a:lnTo>
                <a:lnTo>
                  <a:pt x="1155700" y="199389"/>
                </a:lnTo>
                <a:lnTo>
                  <a:pt x="1107439" y="156210"/>
                </a:lnTo>
                <a:lnTo>
                  <a:pt x="1056639" y="115569"/>
                </a:lnTo>
                <a:lnTo>
                  <a:pt x="999489" y="83819"/>
                </a:lnTo>
                <a:lnTo>
                  <a:pt x="941070" y="53339"/>
                </a:lnTo>
                <a:lnTo>
                  <a:pt x="876300" y="29210"/>
                </a:lnTo>
                <a:lnTo>
                  <a:pt x="811529" y="13969"/>
                </a:lnTo>
                <a:lnTo>
                  <a:pt x="744220" y="2539"/>
                </a:lnTo>
                <a:lnTo>
                  <a:pt x="674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26229" y="4367529"/>
            <a:ext cx="1203960" cy="1205230"/>
          </a:xfrm>
          <a:custGeom>
            <a:avLst/>
            <a:gdLst/>
            <a:ahLst/>
            <a:cxnLst/>
            <a:rect l="l" t="t" r="r" b="b"/>
            <a:pathLst>
              <a:path w="1203960" h="1205229">
                <a:moveTo>
                  <a:pt x="599440" y="0"/>
                </a:moveTo>
                <a:lnTo>
                  <a:pt x="538480" y="2540"/>
                </a:lnTo>
                <a:lnTo>
                  <a:pt x="478790" y="13970"/>
                </a:lnTo>
                <a:lnTo>
                  <a:pt x="422910" y="27940"/>
                </a:lnTo>
                <a:lnTo>
                  <a:pt x="368300" y="48260"/>
                </a:lnTo>
                <a:lnTo>
                  <a:pt x="314960" y="73660"/>
                </a:lnTo>
                <a:lnTo>
                  <a:pt x="266700" y="102870"/>
                </a:lnTo>
                <a:lnTo>
                  <a:pt x="220980" y="137160"/>
                </a:lnTo>
                <a:lnTo>
                  <a:pt x="177800" y="177800"/>
                </a:lnTo>
                <a:lnTo>
                  <a:pt x="137160" y="220980"/>
                </a:lnTo>
                <a:lnTo>
                  <a:pt x="102870" y="266700"/>
                </a:lnTo>
                <a:lnTo>
                  <a:pt x="73660" y="317500"/>
                </a:lnTo>
                <a:lnTo>
                  <a:pt x="49530" y="372110"/>
                </a:lnTo>
                <a:lnTo>
                  <a:pt x="27940" y="425450"/>
                </a:lnTo>
                <a:lnTo>
                  <a:pt x="13970" y="485140"/>
                </a:lnTo>
                <a:lnTo>
                  <a:pt x="3810" y="543560"/>
                </a:lnTo>
                <a:lnTo>
                  <a:pt x="0" y="605790"/>
                </a:lnTo>
                <a:lnTo>
                  <a:pt x="3810" y="668020"/>
                </a:lnTo>
                <a:lnTo>
                  <a:pt x="13970" y="726440"/>
                </a:lnTo>
                <a:lnTo>
                  <a:pt x="27940" y="783590"/>
                </a:lnTo>
                <a:lnTo>
                  <a:pt x="49530" y="836930"/>
                </a:lnTo>
                <a:lnTo>
                  <a:pt x="73660" y="890270"/>
                </a:lnTo>
                <a:lnTo>
                  <a:pt x="102870" y="939800"/>
                </a:lnTo>
                <a:lnTo>
                  <a:pt x="137160" y="985520"/>
                </a:lnTo>
                <a:lnTo>
                  <a:pt x="177800" y="1027430"/>
                </a:lnTo>
                <a:lnTo>
                  <a:pt x="220980" y="1068070"/>
                </a:lnTo>
                <a:lnTo>
                  <a:pt x="266700" y="1103630"/>
                </a:lnTo>
                <a:lnTo>
                  <a:pt x="314960" y="1132840"/>
                </a:lnTo>
                <a:lnTo>
                  <a:pt x="368300" y="1156970"/>
                </a:lnTo>
                <a:lnTo>
                  <a:pt x="422910" y="1178560"/>
                </a:lnTo>
                <a:lnTo>
                  <a:pt x="478790" y="1192530"/>
                </a:lnTo>
                <a:lnTo>
                  <a:pt x="538480" y="1202690"/>
                </a:lnTo>
                <a:lnTo>
                  <a:pt x="599440" y="1205230"/>
                </a:lnTo>
                <a:lnTo>
                  <a:pt x="661670" y="1202690"/>
                </a:lnTo>
                <a:lnTo>
                  <a:pt x="721360" y="1192530"/>
                </a:lnTo>
                <a:lnTo>
                  <a:pt x="779780" y="1178560"/>
                </a:lnTo>
                <a:lnTo>
                  <a:pt x="833120" y="1156970"/>
                </a:lnTo>
                <a:lnTo>
                  <a:pt x="887730" y="1132840"/>
                </a:lnTo>
                <a:lnTo>
                  <a:pt x="938530" y="1103630"/>
                </a:lnTo>
                <a:lnTo>
                  <a:pt x="984250" y="1068070"/>
                </a:lnTo>
                <a:lnTo>
                  <a:pt x="1027430" y="1027430"/>
                </a:lnTo>
                <a:lnTo>
                  <a:pt x="1068070" y="985520"/>
                </a:lnTo>
                <a:lnTo>
                  <a:pt x="1102360" y="939800"/>
                </a:lnTo>
                <a:lnTo>
                  <a:pt x="1131570" y="890270"/>
                </a:lnTo>
                <a:lnTo>
                  <a:pt x="1155700" y="836930"/>
                </a:lnTo>
                <a:lnTo>
                  <a:pt x="1177290" y="783590"/>
                </a:lnTo>
                <a:lnTo>
                  <a:pt x="1191260" y="726440"/>
                </a:lnTo>
                <a:lnTo>
                  <a:pt x="1201420" y="668020"/>
                </a:lnTo>
                <a:lnTo>
                  <a:pt x="1203960" y="605790"/>
                </a:lnTo>
                <a:lnTo>
                  <a:pt x="1201420" y="543560"/>
                </a:lnTo>
                <a:lnTo>
                  <a:pt x="1191260" y="485140"/>
                </a:lnTo>
                <a:lnTo>
                  <a:pt x="1177290" y="425450"/>
                </a:lnTo>
                <a:lnTo>
                  <a:pt x="1155700" y="372110"/>
                </a:lnTo>
                <a:lnTo>
                  <a:pt x="1131570" y="317500"/>
                </a:lnTo>
                <a:lnTo>
                  <a:pt x="1102360" y="266700"/>
                </a:lnTo>
                <a:lnTo>
                  <a:pt x="1068070" y="220980"/>
                </a:lnTo>
                <a:lnTo>
                  <a:pt x="1027430" y="177800"/>
                </a:lnTo>
                <a:lnTo>
                  <a:pt x="984250" y="137160"/>
                </a:lnTo>
                <a:lnTo>
                  <a:pt x="938530" y="102870"/>
                </a:lnTo>
                <a:lnTo>
                  <a:pt x="887730" y="73660"/>
                </a:lnTo>
                <a:lnTo>
                  <a:pt x="833120" y="48260"/>
                </a:lnTo>
                <a:lnTo>
                  <a:pt x="779780" y="27940"/>
                </a:lnTo>
                <a:lnTo>
                  <a:pt x="721360" y="13970"/>
                </a:lnTo>
                <a:lnTo>
                  <a:pt x="661670" y="2540"/>
                </a:lnTo>
                <a:lnTo>
                  <a:pt x="5994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419600" y="4954270"/>
            <a:ext cx="808990" cy="516890"/>
          </a:xfrm>
          <a:custGeom>
            <a:avLst/>
            <a:gdLst/>
            <a:ahLst/>
            <a:cxnLst/>
            <a:rect l="l" t="t" r="r" b="b"/>
            <a:pathLst>
              <a:path w="808989" h="516889">
                <a:moveTo>
                  <a:pt x="24129" y="382269"/>
                </a:moveTo>
                <a:lnTo>
                  <a:pt x="7620" y="382269"/>
                </a:lnTo>
                <a:lnTo>
                  <a:pt x="2539" y="387349"/>
                </a:lnTo>
                <a:lnTo>
                  <a:pt x="0" y="394969"/>
                </a:lnTo>
                <a:lnTo>
                  <a:pt x="0" y="401319"/>
                </a:lnTo>
                <a:lnTo>
                  <a:pt x="40639" y="438149"/>
                </a:lnTo>
                <a:lnTo>
                  <a:pt x="74929" y="457199"/>
                </a:lnTo>
                <a:lnTo>
                  <a:pt x="113029" y="476249"/>
                </a:lnTo>
                <a:lnTo>
                  <a:pt x="151129" y="490219"/>
                </a:lnTo>
                <a:lnTo>
                  <a:pt x="187960" y="502919"/>
                </a:lnTo>
                <a:lnTo>
                  <a:pt x="226060" y="511809"/>
                </a:lnTo>
                <a:lnTo>
                  <a:pt x="306070" y="516889"/>
                </a:lnTo>
                <a:lnTo>
                  <a:pt x="356870" y="514349"/>
                </a:lnTo>
                <a:lnTo>
                  <a:pt x="408939" y="505459"/>
                </a:lnTo>
                <a:lnTo>
                  <a:pt x="457200" y="495299"/>
                </a:lnTo>
                <a:lnTo>
                  <a:pt x="496824" y="478789"/>
                </a:lnTo>
                <a:lnTo>
                  <a:pt x="306070" y="478789"/>
                </a:lnTo>
                <a:lnTo>
                  <a:pt x="233679" y="473709"/>
                </a:lnTo>
                <a:lnTo>
                  <a:pt x="161289" y="454659"/>
                </a:lnTo>
                <a:lnTo>
                  <a:pt x="93979" y="425449"/>
                </a:lnTo>
                <a:lnTo>
                  <a:pt x="29210" y="384809"/>
                </a:lnTo>
                <a:lnTo>
                  <a:pt x="24129" y="382269"/>
                </a:lnTo>
                <a:close/>
              </a:path>
              <a:path w="808989" h="516889">
                <a:moveTo>
                  <a:pt x="789939" y="0"/>
                </a:moveTo>
                <a:lnTo>
                  <a:pt x="782320" y="2539"/>
                </a:lnTo>
                <a:lnTo>
                  <a:pt x="777239" y="5079"/>
                </a:lnTo>
                <a:lnTo>
                  <a:pt x="774700" y="11429"/>
                </a:lnTo>
                <a:lnTo>
                  <a:pt x="770889" y="19049"/>
                </a:lnTo>
                <a:lnTo>
                  <a:pt x="768350" y="64769"/>
                </a:lnTo>
                <a:lnTo>
                  <a:pt x="763270" y="110489"/>
                </a:lnTo>
                <a:lnTo>
                  <a:pt x="749300" y="156209"/>
                </a:lnTo>
                <a:lnTo>
                  <a:pt x="734060" y="196849"/>
                </a:lnTo>
                <a:lnTo>
                  <a:pt x="715010" y="237489"/>
                </a:lnTo>
                <a:lnTo>
                  <a:pt x="693420" y="274319"/>
                </a:lnTo>
                <a:lnTo>
                  <a:pt x="666750" y="312419"/>
                </a:lnTo>
                <a:lnTo>
                  <a:pt x="637539" y="344169"/>
                </a:lnTo>
                <a:lnTo>
                  <a:pt x="567689" y="401319"/>
                </a:lnTo>
                <a:lnTo>
                  <a:pt x="529589" y="422909"/>
                </a:lnTo>
                <a:lnTo>
                  <a:pt x="488950" y="440689"/>
                </a:lnTo>
                <a:lnTo>
                  <a:pt x="445770" y="457199"/>
                </a:lnTo>
                <a:lnTo>
                  <a:pt x="400050" y="471169"/>
                </a:lnTo>
                <a:lnTo>
                  <a:pt x="354329" y="476249"/>
                </a:lnTo>
                <a:lnTo>
                  <a:pt x="306070" y="478789"/>
                </a:lnTo>
                <a:lnTo>
                  <a:pt x="496824" y="478789"/>
                </a:lnTo>
                <a:lnTo>
                  <a:pt x="546100" y="454659"/>
                </a:lnTo>
                <a:lnTo>
                  <a:pt x="585470" y="430529"/>
                </a:lnTo>
                <a:lnTo>
                  <a:pt x="626110" y="401319"/>
                </a:lnTo>
                <a:lnTo>
                  <a:pt x="661670" y="368299"/>
                </a:lnTo>
                <a:lnTo>
                  <a:pt x="693420" y="334009"/>
                </a:lnTo>
                <a:lnTo>
                  <a:pt x="722629" y="295909"/>
                </a:lnTo>
                <a:lnTo>
                  <a:pt x="746760" y="255269"/>
                </a:lnTo>
                <a:lnTo>
                  <a:pt x="768350" y="212089"/>
                </a:lnTo>
                <a:lnTo>
                  <a:pt x="787400" y="166369"/>
                </a:lnTo>
                <a:lnTo>
                  <a:pt x="798829" y="118109"/>
                </a:lnTo>
                <a:lnTo>
                  <a:pt x="806450" y="69849"/>
                </a:lnTo>
                <a:lnTo>
                  <a:pt x="808989" y="19049"/>
                </a:lnTo>
                <a:lnTo>
                  <a:pt x="806450" y="11429"/>
                </a:lnTo>
                <a:lnTo>
                  <a:pt x="803910" y="5079"/>
                </a:lnTo>
                <a:lnTo>
                  <a:pt x="798829" y="2539"/>
                </a:lnTo>
                <a:lnTo>
                  <a:pt x="789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901440" y="4306570"/>
            <a:ext cx="123189" cy="109220"/>
          </a:xfrm>
          <a:custGeom>
            <a:avLst/>
            <a:gdLst/>
            <a:ahLst/>
            <a:cxnLst/>
            <a:rect l="l" t="t" r="r" b="b"/>
            <a:pathLst>
              <a:path w="123189" h="109220">
                <a:moveTo>
                  <a:pt x="34289" y="0"/>
                </a:moveTo>
                <a:lnTo>
                  <a:pt x="0" y="53339"/>
                </a:lnTo>
                <a:lnTo>
                  <a:pt x="91439" y="109219"/>
                </a:lnTo>
                <a:lnTo>
                  <a:pt x="123189" y="55879"/>
                </a:lnTo>
                <a:lnTo>
                  <a:pt x="342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737609" y="4203700"/>
            <a:ext cx="123189" cy="107950"/>
          </a:xfrm>
          <a:custGeom>
            <a:avLst/>
            <a:gdLst/>
            <a:ahLst/>
            <a:cxnLst/>
            <a:rect l="l" t="t" r="r" b="b"/>
            <a:pathLst>
              <a:path w="123189" h="107950">
                <a:moveTo>
                  <a:pt x="34289" y="0"/>
                </a:moveTo>
                <a:lnTo>
                  <a:pt x="0" y="50800"/>
                </a:lnTo>
                <a:lnTo>
                  <a:pt x="91439" y="107950"/>
                </a:lnTo>
                <a:lnTo>
                  <a:pt x="123189" y="57150"/>
                </a:lnTo>
                <a:lnTo>
                  <a:pt x="342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18609" y="4177029"/>
            <a:ext cx="72390" cy="113030"/>
          </a:xfrm>
          <a:custGeom>
            <a:avLst/>
            <a:gdLst/>
            <a:ahLst/>
            <a:cxnLst/>
            <a:rect l="l" t="t" r="r" b="b"/>
            <a:pathLst>
              <a:path w="72389" h="113029">
                <a:moveTo>
                  <a:pt x="62229" y="0"/>
                </a:moveTo>
                <a:lnTo>
                  <a:pt x="0" y="5080"/>
                </a:lnTo>
                <a:lnTo>
                  <a:pt x="11429" y="113030"/>
                </a:lnTo>
                <a:lnTo>
                  <a:pt x="72389" y="105410"/>
                </a:lnTo>
                <a:lnTo>
                  <a:pt x="622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099559" y="3982720"/>
            <a:ext cx="72390" cy="113030"/>
          </a:xfrm>
          <a:custGeom>
            <a:avLst/>
            <a:gdLst/>
            <a:ahLst/>
            <a:cxnLst/>
            <a:rect l="l" t="t" r="r" b="b"/>
            <a:pathLst>
              <a:path w="72389" h="113029">
                <a:moveTo>
                  <a:pt x="62229" y="0"/>
                </a:moveTo>
                <a:lnTo>
                  <a:pt x="0" y="6349"/>
                </a:lnTo>
                <a:lnTo>
                  <a:pt x="11429" y="113029"/>
                </a:lnTo>
                <a:lnTo>
                  <a:pt x="72389" y="105409"/>
                </a:lnTo>
                <a:lnTo>
                  <a:pt x="622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836670" y="4526279"/>
            <a:ext cx="113030" cy="73660"/>
          </a:xfrm>
          <a:custGeom>
            <a:avLst/>
            <a:gdLst/>
            <a:ahLst/>
            <a:cxnLst/>
            <a:rect l="l" t="t" r="r" b="b"/>
            <a:pathLst>
              <a:path w="113029" h="73660">
                <a:moveTo>
                  <a:pt x="107950" y="0"/>
                </a:moveTo>
                <a:lnTo>
                  <a:pt x="0" y="11430"/>
                </a:lnTo>
                <a:lnTo>
                  <a:pt x="7619" y="73660"/>
                </a:lnTo>
                <a:lnTo>
                  <a:pt x="113029" y="62230"/>
                </a:lnTo>
                <a:lnTo>
                  <a:pt x="1079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646170" y="4545329"/>
            <a:ext cx="109220" cy="72390"/>
          </a:xfrm>
          <a:custGeom>
            <a:avLst/>
            <a:gdLst/>
            <a:ahLst/>
            <a:cxnLst/>
            <a:rect l="l" t="t" r="r" b="b"/>
            <a:pathLst>
              <a:path w="109220" h="72389">
                <a:moveTo>
                  <a:pt x="104139" y="0"/>
                </a:moveTo>
                <a:lnTo>
                  <a:pt x="0" y="11430"/>
                </a:lnTo>
                <a:lnTo>
                  <a:pt x="5079" y="72390"/>
                </a:lnTo>
                <a:lnTo>
                  <a:pt x="109219" y="62230"/>
                </a:lnTo>
                <a:lnTo>
                  <a:pt x="1041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2516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3269" y="3112770"/>
            <a:ext cx="1938020" cy="1253490"/>
          </a:xfrm>
          <a:custGeom>
            <a:avLst/>
            <a:gdLst/>
            <a:ahLst/>
            <a:cxnLst/>
            <a:rect l="l" t="t" r="r" b="b"/>
            <a:pathLst>
              <a:path w="1938020" h="1253489">
                <a:moveTo>
                  <a:pt x="0" y="1244599"/>
                </a:moveTo>
                <a:lnTo>
                  <a:pt x="45720" y="1248409"/>
                </a:lnTo>
                <a:lnTo>
                  <a:pt x="92710" y="1250949"/>
                </a:lnTo>
                <a:lnTo>
                  <a:pt x="138429" y="1252219"/>
                </a:lnTo>
                <a:lnTo>
                  <a:pt x="184149" y="1253489"/>
                </a:lnTo>
                <a:lnTo>
                  <a:pt x="229870" y="1252219"/>
                </a:lnTo>
                <a:lnTo>
                  <a:pt x="276860" y="1250949"/>
                </a:lnTo>
                <a:lnTo>
                  <a:pt x="322580" y="1247139"/>
                </a:lnTo>
                <a:lnTo>
                  <a:pt x="368299" y="1243329"/>
                </a:lnTo>
                <a:lnTo>
                  <a:pt x="414020" y="1239519"/>
                </a:lnTo>
                <a:lnTo>
                  <a:pt x="459739" y="1233169"/>
                </a:lnTo>
                <a:lnTo>
                  <a:pt x="505460" y="1225549"/>
                </a:lnTo>
                <a:lnTo>
                  <a:pt x="549910" y="1217929"/>
                </a:lnTo>
                <a:lnTo>
                  <a:pt x="595630" y="1207769"/>
                </a:lnTo>
                <a:lnTo>
                  <a:pt x="640080" y="1197609"/>
                </a:lnTo>
                <a:lnTo>
                  <a:pt x="684530" y="1187449"/>
                </a:lnTo>
                <a:lnTo>
                  <a:pt x="728980" y="1174749"/>
                </a:lnTo>
                <a:lnTo>
                  <a:pt x="772160" y="1162049"/>
                </a:lnTo>
                <a:lnTo>
                  <a:pt x="815339" y="1146809"/>
                </a:lnTo>
                <a:lnTo>
                  <a:pt x="858519" y="1131569"/>
                </a:lnTo>
                <a:lnTo>
                  <a:pt x="901700" y="1115059"/>
                </a:lnTo>
                <a:lnTo>
                  <a:pt x="943610" y="1098549"/>
                </a:lnTo>
                <a:lnTo>
                  <a:pt x="985519" y="1080769"/>
                </a:lnTo>
                <a:lnTo>
                  <a:pt x="1026160" y="1060449"/>
                </a:lnTo>
                <a:lnTo>
                  <a:pt x="1066800" y="1040129"/>
                </a:lnTo>
                <a:lnTo>
                  <a:pt x="1106170" y="1019809"/>
                </a:lnTo>
                <a:lnTo>
                  <a:pt x="1145540" y="998219"/>
                </a:lnTo>
                <a:lnTo>
                  <a:pt x="1184910" y="974089"/>
                </a:lnTo>
                <a:lnTo>
                  <a:pt x="1223010" y="951229"/>
                </a:lnTo>
                <a:lnTo>
                  <a:pt x="1259840" y="925829"/>
                </a:lnTo>
                <a:lnTo>
                  <a:pt x="1296670" y="900429"/>
                </a:lnTo>
                <a:lnTo>
                  <a:pt x="1332230" y="875029"/>
                </a:lnTo>
                <a:lnTo>
                  <a:pt x="1367790" y="847089"/>
                </a:lnTo>
                <a:lnTo>
                  <a:pt x="1402080" y="819149"/>
                </a:lnTo>
                <a:lnTo>
                  <a:pt x="1435100" y="789939"/>
                </a:lnTo>
                <a:lnTo>
                  <a:pt x="1468120" y="760729"/>
                </a:lnTo>
                <a:lnTo>
                  <a:pt x="1499870" y="730249"/>
                </a:lnTo>
                <a:lnTo>
                  <a:pt x="1531620" y="699769"/>
                </a:lnTo>
                <a:lnTo>
                  <a:pt x="1562100" y="668019"/>
                </a:lnTo>
                <a:lnTo>
                  <a:pt x="1591310" y="634999"/>
                </a:lnTo>
                <a:lnTo>
                  <a:pt x="1620520" y="601979"/>
                </a:lnTo>
                <a:lnTo>
                  <a:pt x="1647190" y="568959"/>
                </a:lnTo>
                <a:lnTo>
                  <a:pt x="1673860" y="533399"/>
                </a:lnTo>
                <a:lnTo>
                  <a:pt x="1699260" y="499109"/>
                </a:lnTo>
                <a:lnTo>
                  <a:pt x="1724660" y="463550"/>
                </a:lnTo>
                <a:lnTo>
                  <a:pt x="1747520" y="427989"/>
                </a:lnTo>
                <a:lnTo>
                  <a:pt x="1770380" y="391159"/>
                </a:lnTo>
                <a:lnTo>
                  <a:pt x="1791970" y="353059"/>
                </a:lnTo>
                <a:lnTo>
                  <a:pt x="1812290" y="316229"/>
                </a:lnTo>
                <a:lnTo>
                  <a:pt x="1832610" y="278129"/>
                </a:lnTo>
                <a:lnTo>
                  <a:pt x="1850390" y="238759"/>
                </a:lnTo>
                <a:lnTo>
                  <a:pt x="1868170" y="200659"/>
                </a:lnTo>
                <a:lnTo>
                  <a:pt x="1884680" y="161289"/>
                </a:lnTo>
                <a:lnTo>
                  <a:pt x="1899920" y="120650"/>
                </a:lnTo>
                <a:lnTo>
                  <a:pt x="1913890" y="81279"/>
                </a:lnTo>
                <a:lnTo>
                  <a:pt x="1926590" y="40639"/>
                </a:lnTo>
                <a:lnTo>
                  <a:pt x="1938020" y="0"/>
                </a:lnTo>
              </a:path>
            </a:pathLst>
          </a:custGeom>
          <a:ln w="7619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32610" y="3784600"/>
            <a:ext cx="1609090" cy="759460"/>
          </a:xfrm>
          <a:custGeom>
            <a:avLst/>
            <a:gdLst/>
            <a:ahLst/>
            <a:cxnLst/>
            <a:rect l="l" t="t" r="r" b="b"/>
            <a:pathLst>
              <a:path w="1609089" h="759460">
                <a:moveTo>
                  <a:pt x="1609089" y="0"/>
                </a:moveTo>
                <a:lnTo>
                  <a:pt x="1557019" y="6350"/>
                </a:lnTo>
                <a:lnTo>
                  <a:pt x="1504950" y="11430"/>
                </a:lnTo>
                <a:lnTo>
                  <a:pt x="1452879" y="19050"/>
                </a:lnTo>
                <a:lnTo>
                  <a:pt x="1402079" y="26669"/>
                </a:lnTo>
                <a:lnTo>
                  <a:pt x="1351279" y="34289"/>
                </a:lnTo>
                <a:lnTo>
                  <a:pt x="1301750" y="43180"/>
                </a:lnTo>
                <a:lnTo>
                  <a:pt x="1250950" y="52069"/>
                </a:lnTo>
                <a:lnTo>
                  <a:pt x="1202689" y="62230"/>
                </a:lnTo>
                <a:lnTo>
                  <a:pt x="1153159" y="73660"/>
                </a:lnTo>
                <a:lnTo>
                  <a:pt x="1106170" y="85089"/>
                </a:lnTo>
                <a:lnTo>
                  <a:pt x="1057909" y="96519"/>
                </a:lnTo>
                <a:lnTo>
                  <a:pt x="1010919" y="109219"/>
                </a:lnTo>
                <a:lnTo>
                  <a:pt x="965200" y="121919"/>
                </a:lnTo>
                <a:lnTo>
                  <a:pt x="919479" y="135889"/>
                </a:lnTo>
                <a:lnTo>
                  <a:pt x="875029" y="149860"/>
                </a:lnTo>
                <a:lnTo>
                  <a:pt x="830579" y="165100"/>
                </a:lnTo>
                <a:lnTo>
                  <a:pt x="787400" y="180339"/>
                </a:lnTo>
                <a:lnTo>
                  <a:pt x="744219" y="195580"/>
                </a:lnTo>
                <a:lnTo>
                  <a:pt x="702309" y="212089"/>
                </a:lnTo>
                <a:lnTo>
                  <a:pt x="661669" y="229869"/>
                </a:lnTo>
                <a:lnTo>
                  <a:pt x="622300" y="246380"/>
                </a:lnTo>
                <a:lnTo>
                  <a:pt x="582929" y="264160"/>
                </a:lnTo>
                <a:lnTo>
                  <a:pt x="544829" y="283210"/>
                </a:lnTo>
                <a:lnTo>
                  <a:pt x="508000" y="302260"/>
                </a:lnTo>
                <a:lnTo>
                  <a:pt x="471169" y="321310"/>
                </a:lnTo>
                <a:lnTo>
                  <a:pt x="436879" y="341630"/>
                </a:lnTo>
                <a:lnTo>
                  <a:pt x="402589" y="361950"/>
                </a:lnTo>
                <a:lnTo>
                  <a:pt x="369569" y="382269"/>
                </a:lnTo>
                <a:lnTo>
                  <a:pt x="337819" y="403860"/>
                </a:lnTo>
                <a:lnTo>
                  <a:pt x="307339" y="425450"/>
                </a:lnTo>
                <a:lnTo>
                  <a:pt x="276859" y="447039"/>
                </a:lnTo>
                <a:lnTo>
                  <a:pt x="248919" y="468630"/>
                </a:lnTo>
                <a:lnTo>
                  <a:pt x="220979" y="491489"/>
                </a:lnTo>
                <a:lnTo>
                  <a:pt x="194309" y="514350"/>
                </a:lnTo>
                <a:lnTo>
                  <a:pt x="170179" y="538480"/>
                </a:lnTo>
                <a:lnTo>
                  <a:pt x="146050" y="561339"/>
                </a:lnTo>
                <a:lnTo>
                  <a:pt x="101600" y="609600"/>
                </a:lnTo>
                <a:lnTo>
                  <a:pt x="63500" y="659130"/>
                </a:lnTo>
                <a:lnTo>
                  <a:pt x="29209" y="708660"/>
                </a:lnTo>
                <a:lnTo>
                  <a:pt x="13969" y="734060"/>
                </a:lnTo>
                <a:lnTo>
                  <a:pt x="0" y="759460"/>
                </a:lnTo>
              </a:path>
            </a:pathLst>
          </a:custGeom>
          <a:ln w="88774">
            <a:solidFill>
              <a:srgbClr val="3398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49500" y="3811270"/>
            <a:ext cx="1182370" cy="1855470"/>
          </a:xfrm>
          <a:custGeom>
            <a:avLst/>
            <a:gdLst/>
            <a:ahLst/>
            <a:cxnLst/>
            <a:rect l="l" t="t" r="r" b="b"/>
            <a:pathLst>
              <a:path w="1182370" h="1855470">
                <a:moveTo>
                  <a:pt x="1182370" y="0"/>
                </a:moveTo>
                <a:lnTo>
                  <a:pt x="1143000" y="16509"/>
                </a:lnTo>
                <a:lnTo>
                  <a:pt x="1103629" y="34289"/>
                </a:lnTo>
                <a:lnTo>
                  <a:pt x="1065529" y="53339"/>
                </a:lnTo>
                <a:lnTo>
                  <a:pt x="1027429" y="72389"/>
                </a:lnTo>
                <a:lnTo>
                  <a:pt x="989329" y="92709"/>
                </a:lnTo>
                <a:lnTo>
                  <a:pt x="951229" y="114299"/>
                </a:lnTo>
                <a:lnTo>
                  <a:pt x="914400" y="135889"/>
                </a:lnTo>
                <a:lnTo>
                  <a:pt x="878839" y="160019"/>
                </a:lnTo>
                <a:lnTo>
                  <a:pt x="842010" y="182879"/>
                </a:lnTo>
                <a:lnTo>
                  <a:pt x="806450" y="208279"/>
                </a:lnTo>
                <a:lnTo>
                  <a:pt x="770889" y="233679"/>
                </a:lnTo>
                <a:lnTo>
                  <a:pt x="736600" y="260349"/>
                </a:lnTo>
                <a:lnTo>
                  <a:pt x="702310" y="287019"/>
                </a:lnTo>
                <a:lnTo>
                  <a:pt x="669289" y="314959"/>
                </a:lnTo>
                <a:lnTo>
                  <a:pt x="636269" y="344169"/>
                </a:lnTo>
                <a:lnTo>
                  <a:pt x="604519" y="373379"/>
                </a:lnTo>
                <a:lnTo>
                  <a:pt x="572769" y="403859"/>
                </a:lnTo>
                <a:lnTo>
                  <a:pt x="542289" y="434339"/>
                </a:lnTo>
                <a:lnTo>
                  <a:pt x="511810" y="466089"/>
                </a:lnTo>
                <a:lnTo>
                  <a:pt x="481330" y="497839"/>
                </a:lnTo>
                <a:lnTo>
                  <a:pt x="453389" y="530859"/>
                </a:lnTo>
                <a:lnTo>
                  <a:pt x="425450" y="563879"/>
                </a:lnTo>
                <a:lnTo>
                  <a:pt x="397510" y="598169"/>
                </a:lnTo>
                <a:lnTo>
                  <a:pt x="370839" y="632459"/>
                </a:lnTo>
                <a:lnTo>
                  <a:pt x="345439" y="668019"/>
                </a:lnTo>
                <a:lnTo>
                  <a:pt x="321310" y="703579"/>
                </a:lnTo>
                <a:lnTo>
                  <a:pt x="297180" y="739139"/>
                </a:lnTo>
                <a:lnTo>
                  <a:pt x="274319" y="775969"/>
                </a:lnTo>
                <a:lnTo>
                  <a:pt x="251460" y="812799"/>
                </a:lnTo>
                <a:lnTo>
                  <a:pt x="229869" y="850899"/>
                </a:lnTo>
                <a:lnTo>
                  <a:pt x="209550" y="888999"/>
                </a:lnTo>
                <a:lnTo>
                  <a:pt x="190500" y="927099"/>
                </a:lnTo>
                <a:lnTo>
                  <a:pt x="171450" y="965199"/>
                </a:lnTo>
                <a:lnTo>
                  <a:pt x="153669" y="1004569"/>
                </a:lnTo>
                <a:lnTo>
                  <a:pt x="135889" y="1043939"/>
                </a:lnTo>
                <a:lnTo>
                  <a:pt x="120650" y="1083309"/>
                </a:lnTo>
                <a:lnTo>
                  <a:pt x="105410" y="1122679"/>
                </a:lnTo>
                <a:lnTo>
                  <a:pt x="91439" y="1163319"/>
                </a:lnTo>
                <a:lnTo>
                  <a:pt x="78739" y="1203959"/>
                </a:lnTo>
                <a:lnTo>
                  <a:pt x="66039" y="1243329"/>
                </a:lnTo>
                <a:lnTo>
                  <a:pt x="54610" y="1283969"/>
                </a:lnTo>
                <a:lnTo>
                  <a:pt x="45719" y="1324609"/>
                </a:lnTo>
                <a:lnTo>
                  <a:pt x="36830" y="1366519"/>
                </a:lnTo>
                <a:lnTo>
                  <a:pt x="27939" y="1407159"/>
                </a:lnTo>
                <a:lnTo>
                  <a:pt x="21589" y="1447799"/>
                </a:lnTo>
                <a:lnTo>
                  <a:pt x="15239" y="1489709"/>
                </a:lnTo>
                <a:lnTo>
                  <a:pt x="10160" y="1530349"/>
                </a:lnTo>
                <a:lnTo>
                  <a:pt x="6350" y="1570989"/>
                </a:lnTo>
                <a:lnTo>
                  <a:pt x="2539" y="1611629"/>
                </a:lnTo>
                <a:lnTo>
                  <a:pt x="1269" y="1653539"/>
                </a:lnTo>
                <a:lnTo>
                  <a:pt x="0" y="1694179"/>
                </a:lnTo>
                <a:lnTo>
                  <a:pt x="0" y="1734819"/>
                </a:lnTo>
                <a:lnTo>
                  <a:pt x="1269" y="1775459"/>
                </a:lnTo>
                <a:lnTo>
                  <a:pt x="3810" y="1816099"/>
                </a:lnTo>
                <a:lnTo>
                  <a:pt x="7619" y="1855469"/>
                </a:lnTo>
              </a:path>
            </a:pathLst>
          </a:custGeom>
          <a:ln w="76194">
            <a:solidFill>
              <a:srgbClr val="3366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63620" y="1557019"/>
            <a:ext cx="144780" cy="170180"/>
          </a:xfrm>
          <a:custGeom>
            <a:avLst/>
            <a:gdLst/>
            <a:ahLst/>
            <a:cxnLst/>
            <a:rect l="l" t="t" r="r" b="b"/>
            <a:pathLst>
              <a:path w="144779" h="170180">
                <a:moveTo>
                  <a:pt x="144779" y="0"/>
                </a:moveTo>
                <a:lnTo>
                  <a:pt x="0" y="90169"/>
                </a:lnTo>
                <a:lnTo>
                  <a:pt x="129539" y="170179"/>
                </a:lnTo>
                <a:lnTo>
                  <a:pt x="1447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49550" y="1647189"/>
            <a:ext cx="916940" cy="1435100"/>
          </a:xfrm>
          <a:custGeom>
            <a:avLst/>
            <a:gdLst/>
            <a:ahLst/>
            <a:cxnLst/>
            <a:rect l="l" t="t" r="r" b="b"/>
            <a:pathLst>
              <a:path w="916939" h="1435100">
                <a:moveTo>
                  <a:pt x="873760" y="0"/>
                </a:moveTo>
                <a:lnTo>
                  <a:pt x="0" y="1408430"/>
                </a:lnTo>
                <a:lnTo>
                  <a:pt x="43180" y="1435100"/>
                </a:lnTo>
                <a:lnTo>
                  <a:pt x="916939" y="26670"/>
                </a:lnTo>
                <a:lnTo>
                  <a:pt x="87376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31590" y="2852420"/>
            <a:ext cx="163830" cy="160020"/>
          </a:xfrm>
          <a:custGeom>
            <a:avLst/>
            <a:gdLst/>
            <a:ahLst/>
            <a:cxnLst/>
            <a:rect l="l" t="t" r="r" b="b"/>
            <a:pathLst>
              <a:path w="163829" h="160019">
                <a:moveTo>
                  <a:pt x="163830" y="0"/>
                </a:moveTo>
                <a:lnTo>
                  <a:pt x="0" y="48259"/>
                </a:lnTo>
                <a:lnTo>
                  <a:pt x="104139" y="160019"/>
                </a:lnTo>
                <a:lnTo>
                  <a:pt x="16383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99410" y="2917189"/>
            <a:ext cx="1024890" cy="962660"/>
          </a:xfrm>
          <a:custGeom>
            <a:avLst/>
            <a:gdLst/>
            <a:ahLst/>
            <a:cxnLst/>
            <a:rect l="l" t="t" r="r" b="b"/>
            <a:pathLst>
              <a:path w="1024889" h="962660">
                <a:moveTo>
                  <a:pt x="990600" y="0"/>
                </a:moveTo>
                <a:lnTo>
                  <a:pt x="0" y="924560"/>
                </a:lnTo>
                <a:lnTo>
                  <a:pt x="34289" y="962660"/>
                </a:lnTo>
                <a:lnTo>
                  <a:pt x="1024889" y="36830"/>
                </a:lnTo>
                <a:lnTo>
                  <a:pt x="99060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95420" y="4631690"/>
            <a:ext cx="5148580" cy="2226310"/>
          </a:xfrm>
          <a:custGeom>
            <a:avLst/>
            <a:gdLst/>
            <a:ahLst/>
            <a:cxnLst/>
            <a:rect l="l" t="t" r="r" b="b"/>
            <a:pathLst>
              <a:path w="5148580" h="2226309">
                <a:moveTo>
                  <a:pt x="0" y="0"/>
                </a:moveTo>
                <a:lnTo>
                  <a:pt x="5148580" y="0"/>
                </a:lnTo>
                <a:lnTo>
                  <a:pt x="5148580" y="2226310"/>
                </a:lnTo>
                <a:lnTo>
                  <a:pt x="0" y="2226310"/>
                </a:lnTo>
                <a:lnTo>
                  <a:pt x="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89070" y="508127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399"/>
                </a:lnTo>
                <a:lnTo>
                  <a:pt x="152400" y="76199"/>
                </a:lnTo>
                <a:lnTo>
                  <a:pt x="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00020" y="5157470"/>
            <a:ext cx="1319530" cy="0"/>
          </a:xfrm>
          <a:custGeom>
            <a:avLst/>
            <a:gdLst/>
            <a:ahLst/>
            <a:cxnLst/>
            <a:rect l="l" t="t" r="r" b="b"/>
            <a:pathLst>
              <a:path w="1319529" h="0">
                <a:moveTo>
                  <a:pt x="0" y="0"/>
                </a:moveTo>
                <a:lnTo>
                  <a:pt x="1319530" y="0"/>
                </a:lnTo>
              </a:path>
            </a:pathLst>
          </a:custGeom>
          <a:ln w="50800">
            <a:solidFill>
              <a:srgbClr val="0000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95420" y="1772920"/>
            <a:ext cx="5148580" cy="2862580"/>
          </a:xfrm>
          <a:custGeom>
            <a:avLst/>
            <a:gdLst/>
            <a:ahLst/>
            <a:cxnLst/>
            <a:rect l="l" t="t" r="r" b="b"/>
            <a:pathLst>
              <a:path w="5148580" h="2862579">
                <a:moveTo>
                  <a:pt x="0" y="0"/>
                </a:moveTo>
                <a:lnTo>
                  <a:pt x="5148580" y="0"/>
                </a:lnTo>
                <a:lnTo>
                  <a:pt x="5148580" y="2862579"/>
                </a:lnTo>
                <a:lnTo>
                  <a:pt x="0" y="2862579"/>
                </a:lnTo>
                <a:lnTo>
                  <a:pt x="0" y="0"/>
                </a:lnTo>
                <a:close/>
              </a:path>
            </a:pathLst>
          </a:custGeom>
          <a:solidFill>
            <a:srgbClr val="6CD4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95420" y="1772920"/>
            <a:ext cx="5148580" cy="2862580"/>
          </a:xfrm>
          <a:custGeom>
            <a:avLst/>
            <a:gdLst/>
            <a:ahLst/>
            <a:cxnLst/>
            <a:rect l="l" t="t" r="r" b="b"/>
            <a:pathLst>
              <a:path w="5148580" h="2862579">
                <a:moveTo>
                  <a:pt x="0" y="0"/>
                </a:moveTo>
                <a:lnTo>
                  <a:pt x="5148580" y="0"/>
                </a:lnTo>
                <a:lnTo>
                  <a:pt x="5148580" y="2862579"/>
                </a:lnTo>
                <a:lnTo>
                  <a:pt x="0" y="286257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6CD4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779520" y="0"/>
            <a:ext cx="5364480" cy="1789430"/>
          </a:xfrm>
          <a:custGeom>
            <a:avLst/>
            <a:gdLst/>
            <a:ahLst/>
            <a:cxnLst/>
            <a:rect l="l" t="t" r="r" b="b"/>
            <a:pathLst>
              <a:path w="5364480" h="1789430">
                <a:moveTo>
                  <a:pt x="0" y="0"/>
                </a:moveTo>
                <a:lnTo>
                  <a:pt x="5364480" y="0"/>
                </a:lnTo>
                <a:lnTo>
                  <a:pt x="5364480" y="1789429"/>
                </a:lnTo>
                <a:lnTo>
                  <a:pt x="0" y="1789429"/>
                </a:lnTo>
                <a:lnTo>
                  <a:pt x="0" y="0"/>
                </a:lnTo>
                <a:close/>
              </a:path>
            </a:pathLst>
          </a:custGeom>
          <a:solidFill>
            <a:srgbClr val="FF98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856990" y="0"/>
            <a:ext cx="5155565" cy="6973570"/>
          </a:xfrm>
          <a:prstGeom prst="rect">
            <a:avLst/>
          </a:prstGeom>
        </p:spPr>
        <p:txBody>
          <a:bodyPr wrap="square" lIns="0" tIns="1714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dirty="0" sz="2000" spc="155" b="1" i="1">
                <a:latin typeface="Arial"/>
                <a:cs typeface="Arial"/>
              </a:rPr>
              <a:t>HEART</a:t>
            </a:r>
            <a:r>
              <a:rPr dirty="0" sz="2000" spc="114" b="1" i="1">
                <a:latin typeface="Arial"/>
                <a:cs typeface="Arial"/>
              </a:rPr>
              <a:t> </a:t>
            </a:r>
            <a:r>
              <a:rPr dirty="0" sz="2000" spc="130" b="1" i="1">
                <a:latin typeface="Arial"/>
                <a:cs typeface="Arial"/>
              </a:rPr>
              <a:t>LINE: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dirty="0" sz="2000" spc="-5">
                <a:latin typeface="Arial Black"/>
                <a:cs typeface="Arial Black"/>
              </a:rPr>
              <a:t>Marked </a:t>
            </a:r>
            <a:r>
              <a:rPr dirty="0" sz="2000">
                <a:latin typeface="Arial Black"/>
                <a:cs typeface="Arial Black"/>
              </a:rPr>
              <a:t>line: </a:t>
            </a:r>
            <a:r>
              <a:rPr dirty="0" sz="2000" spc="-5">
                <a:latin typeface="Arial Black"/>
                <a:cs typeface="Arial Black"/>
              </a:rPr>
              <a:t>Lucky </a:t>
            </a:r>
            <a:r>
              <a:rPr dirty="0" sz="2000">
                <a:latin typeface="Arial Black"/>
                <a:cs typeface="Arial Black"/>
              </a:rPr>
              <a:t>in</a:t>
            </a:r>
            <a:r>
              <a:rPr dirty="0" sz="2000" spc="10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love!</a:t>
            </a:r>
            <a:endParaRPr sz="2000">
              <a:latin typeface="Arial Black"/>
              <a:cs typeface="Arial Black"/>
            </a:endParaRPr>
          </a:p>
          <a:p>
            <a:pPr marL="1841500">
              <a:lnSpc>
                <a:spcPct val="100000"/>
              </a:lnSpc>
              <a:spcBef>
                <a:spcPts val="1250"/>
              </a:spcBef>
            </a:pPr>
            <a:r>
              <a:rPr dirty="0" sz="2000" spc="-5">
                <a:latin typeface="Arial Black"/>
                <a:cs typeface="Arial Black"/>
              </a:rPr>
              <a:t>Happy</a:t>
            </a:r>
            <a:r>
              <a:rPr dirty="0" sz="2000">
                <a:latin typeface="Arial Black"/>
                <a:cs typeface="Arial Black"/>
              </a:rPr>
              <a:t> </a:t>
            </a:r>
            <a:r>
              <a:rPr dirty="0" sz="2000" spc="-5">
                <a:latin typeface="Arial Black"/>
                <a:cs typeface="Arial Black"/>
              </a:rPr>
              <a:t>relationships.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dirty="0" sz="2000">
                <a:latin typeface="Arial Black"/>
                <a:cs typeface="Arial Black"/>
              </a:rPr>
              <a:t>Weak line: </a:t>
            </a:r>
            <a:r>
              <a:rPr dirty="0" sz="2000" spc="-5">
                <a:latin typeface="Arial Black"/>
                <a:cs typeface="Arial Black"/>
              </a:rPr>
              <a:t>Unlucky </a:t>
            </a:r>
            <a:r>
              <a:rPr dirty="0" sz="2000">
                <a:latin typeface="Arial Black"/>
                <a:cs typeface="Arial Black"/>
              </a:rPr>
              <a:t>in </a:t>
            </a:r>
            <a:r>
              <a:rPr dirty="0" sz="2000" spc="-5">
                <a:latin typeface="Arial Black"/>
                <a:cs typeface="Arial Black"/>
              </a:rPr>
              <a:t>love/ Unloyalty</a:t>
            </a:r>
            <a:endParaRPr sz="2000">
              <a:latin typeface="Arial Black"/>
              <a:cs typeface="Arial Black"/>
            </a:endParaRPr>
          </a:p>
          <a:p>
            <a:pPr marL="228600">
              <a:lnSpc>
                <a:spcPct val="100000"/>
              </a:lnSpc>
              <a:spcBef>
                <a:spcPts val="610"/>
              </a:spcBef>
            </a:pPr>
            <a:r>
              <a:rPr dirty="0" sz="2000" spc="185" b="1" i="1">
                <a:latin typeface="Arial"/>
                <a:cs typeface="Arial"/>
              </a:rPr>
              <a:t>THE </a:t>
            </a:r>
            <a:r>
              <a:rPr dirty="0" sz="2000" spc="135" b="1" i="1">
                <a:latin typeface="Arial"/>
                <a:cs typeface="Arial"/>
              </a:rPr>
              <a:t>HEAD</a:t>
            </a:r>
            <a:r>
              <a:rPr dirty="0" sz="2000" spc="55" b="1" i="1">
                <a:latin typeface="Arial"/>
                <a:cs typeface="Arial"/>
              </a:rPr>
              <a:t> </a:t>
            </a:r>
            <a:r>
              <a:rPr dirty="0" sz="2000" spc="165" b="1" i="1">
                <a:latin typeface="Arial"/>
                <a:cs typeface="Arial"/>
              </a:rPr>
              <a:t>LINE</a:t>
            </a:r>
            <a:endParaRPr sz="2000">
              <a:latin typeface="Arial"/>
              <a:cs typeface="Arial"/>
            </a:endParaRPr>
          </a:p>
          <a:p>
            <a:pPr marL="228600">
              <a:lnSpc>
                <a:spcPct val="100000"/>
              </a:lnSpc>
              <a:spcBef>
                <a:spcPts val="1250"/>
              </a:spcBef>
            </a:pPr>
            <a:r>
              <a:rPr dirty="0" u="heavy" sz="2000" spc="-5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Curve </a:t>
            </a:r>
            <a:r>
              <a:rPr dirty="0" u="heavy" sz="200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– </a:t>
            </a:r>
            <a:r>
              <a:rPr dirty="0" u="heavy" sz="2000" spc="-5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Marked</a:t>
            </a:r>
            <a:r>
              <a:rPr dirty="0" u="heavy" sz="2000" spc="5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dirty="0" u="heavy" sz="200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line:</a:t>
            </a:r>
            <a:endParaRPr sz="2000">
              <a:latin typeface="Arial Black"/>
              <a:cs typeface="Arial Black"/>
            </a:endParaRPr>
          </a:p>
          <a:p>
            <a:pPr marL="228600" marR="1061085">
              <a:lnSpc>
                <a:spcPct val="100000"/>
              </a:lnSpc>
              <a:spcBef>
                <a:spcPts val="1250"/>
              </a:spcBef>
            </a:pPr>
            <a:r>
              <a:rPr dirty="0" sz="2000">
                <a:latin typeface="Arial Black"/>
                <a:cs typeface="Arial Black"/>
              </a:rPr>
              <a:t>Brilliant </a:t>
            </a:r>
            <a:r>
              <a:rPr dirty="0" sz="2000" spc="-5">
                <a:latin typeface="Arial Black"/>
                <a:cs typeface="Arial Black"/>
              </a:rPr>
              <a:t>memory/ creativity/  Unrealistic</a:t>
            </a:r>
            <a:endParaRPr sz="2000">
              <a:latin typeface="Arial Black"/>
              <a:cs typeface="Arial Black"/>
            </a:endParaRPr>
          </a:p>
          <a:p>
            <a:pPr marL="228600">
              <a:lnSpc>
                <a:spcPct val="100000"/>
              </a:lnSpc>
              <a:spcBef>
                <a:spcPts val="1250"/>
              </a:spcBef>
            </a:pPr>
            <a:r>
              <a:rPr dirty="0" u="heavy" sz="2000" spc="-5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Straigth- </a:t>
            </a:r>
            <a:r>
              <a:rPr dirty="0" u="heavy" sz="200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Weak</a:t>
            </a:r>
            <a:r>
              <a:rPr dirty="0" u="heavy" sz="2000" spc="1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dirty="0" u="heavy" sz="200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line:</a:t>
            </a:r>
            <a:endParaRPr sz="2000">
              <a:latin typeface="Arial Black"/>
              <a:cs typeface="Arial Black"/>
            </a:endParaRPr>
          </a:p>
          <a:p>
            <a:pPr marL="228600" marR="301625">
              <a:lnSpc>
                <a:spcPct val="100400"/>
              </a:lnSpc>
              <a:spcBef>
                <a:spcPts val="1230"/>
              </a:spcBef>
            </a:pPr>
            <a:r>
              <a:rPr dirty="0" sz="2000" spc="-5">
                <a:latin typeface="Arial Black"/>
                <a:cs typeface="Arial Black"/>
              </a:rPr>
              <a:t>Bad Memory/ Poor concentration/  Realistic</a:t>
            </a:r>
            <a:endParaRPr sz="2000">
              <a:latin typeface="Arial Black"/>
              <a:cs typeface="Arial Black"/>
            </a:endParaRPr>
          </a:p>
          <a:p>
            <a:pPr marL="228600">
              <a:lnSpc>
                <a:spcPct val="100000"/>
              </a:lnSpc>
              <a:spcBef>
                <a:spcPts val="710"/>
              </a:spcBef>
              <a:tabLst>
                <a:tab pos="979805" algn="l"/>
                <a:tab pos="1793875" algn="l"/>
              </a:tabLst>
            </a:pPr>
            <a:r>
              <a:rPr dirty="0" sz="2000" spc="295" b="1" i="1">
                <a:latin typeface="Arial"/>
                <a:cs typeface="Arial"/>
              </a:rPr>
              <a:t>THE	</a:t>
            </a:r>
            <a:r>
              <a:rPr dirty="0" sz="2000" spc="260" b="1" i="1">
                <a:latin typeface="Arial"/>
                <a:cs typeface="Arial"/>
              </a:rPr>
              <a:t>LIFE	</a:t>
            </a:r>
            <a:r>
              <a:rPr dirty="0" sz="2000" spc="290" b="1" i="1">
                <a:latin typeface="Arial"/>
                <a:cs typeface="Arial"/>
              </a:rPr>
              <a:t>LINE</a:t>
            </a:r>
            <a:endParaRPr sz="2000">
              <a:latin typeface="Arial"/>
              <a:cs typeface="Arial"/>
            </a:endParaRPr>
          </a:p>
          <a:p>
            <a:pPr marL="228600" marR="451484">
              <a:lnSpc>
                <a:spcPct val="151900"/>
              </a:lnSpc>
              <a:spcBef>
                <a:spcPts val="5"/>
              </a:spcBef>
              <a:tabLst>
                <a:tab pos="1139825" algn="l"/>
                <a:tab pos="1181735" algn="l"/>
                <a:tab pos="1231265" algn="l"/>
                <a:tab pos="1909445" algn="l"/>
                <a:tab pos="2248535" algn="l"/>
                <a:tab pos="2446655" algn="l"/>
                <a:tab pos="3641725" algn="l"/>
              </a:tabLst>
            </a:pPr>
            <a:r>
              <a:rPr dirty="0" u="heavy" sz="2000" spc="13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Large			</a:t>
            </a:r>
            <a:r>
              <a:rPr dirty="0" u="heavy" sz="2000" spc="11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and	</a:t>
            </a:r>
            <a:r>
              <a:rPr dirty="0" u="heavy" sz="2000" spc="135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marked </a:t>
            </a:r>
            <a:r>
              <a:rPr dirty="0" u="heavy" sz="2000" spc="13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line: </a:t>
            </a:r>
            <a:r>
              <a:rPr dirty="0" sz="2000" spc="130">
                <a:latin typeface="Arial Black"/>
                <a:cs typeface="Arial Black"/>
              </a:rPr>
              <a:t> </a:t>
            </a:r>
            <a:r>
              <a:rPr dirty="0" sz="2000" spc="170">
                <a:latin typeface="Arial Black"/>
                <a:cs typeface="Arial Black"/>
              </a:rPr>
              <a:t>G</a:t>
            </a:r>
            <a:r>
              <a:rPr dirty="0" sz="2000" spc="165">
                <a:latin typeface="Arial Black"/>
                <a:cs typeface="Arial Black"/>
              </a:rPr>
              <a:t>oo</a:t>
            </a:r>
            <a:r>
              <a:rPr dirty="0" sz="2000">
                <a:latin typeface="Arial Black"/>
                <a:cs typeface="Arial Black"/>
              </a:rPr>
              <a:t>d	</a:t>
            </a:r>
            <a:r>
              <a:rPr dirty="0" sz="2000" spc="165">
                <a:latin typeface="Arial Black"/>
                <a:cs typeface="Arial Black"/>
              </a:rPr>
              <a:t>hea</a:t>
            </a:r>
            <a:r>
              <a:rPr dirty="0" sz="2000" spc="170">
                <a:latin typeface="Arial Black"/>
                <a:cs typeface="Arial Black"/>
              </a:rPr>
              <a:t>l</a:t>
            </a:r>
            <a:r>
              <a:rPr dirty="0" sz="2000" spc="160">
                <a:latin typeface="Arial Black"/>
                <a:cs typeface="Arial Black"/>
              </a:rPr>
              <a:t>t</a:t>
            </a:r>
            <a:r>
              <a:rPr dirty="0" sz="2000">
                <a:latin typeface="Arial Black"/>
                <a:cs typeface="Arial Black"/>
              </a:rPr>
              <a:t>h	/	</a:t>
            </a:r>
            <a:r>
              <a:rPr dirty="0" sz="2000" spc="175">
                <a:latin typeface="Arial Black"/>
                <a:cs typeface="Arial Black"/>
              </a:rPr>
              <a:t>E</a:t>
            </a:r>
            <a:r>
              <a:rPr dirty="0" sz="2000" spc="165">
                <a:latin typeface="Arial Black"/>
                <a:cs typeface="Arial Black"/>
              </a:rPr>
              <a:t>ne</a:t>
            </a:r>
            <a:r>
              <a:rPr dirty="0" sz="2000" spc="170">
                <a:latin typeface="Arial Black"/>
                <a:cs typeface="Arial Black"/>
              </a:rPr>
              <a:t>r</a:t>
            </a:r>
            <a:r>
              <a:rPr dirty="0" sz="2000" spc="165">
                <a:latin typeface="Arial Black"/>
                <a:cs typeface="Arial Black"/>
              </a:rPr>
              <a:t>g</a:t>
            </a:r>
            <a:r>
              <a:rPr dirty="0" sz="2000">
                <a:latin typeface="Arial Black"/>
                <a:cs typeface="Arial Black"/>
              </a:rPr>
              <a:t>y	</a:t>
            </a:r>
            <a:r>
              <a:rPr dirty="0" sz="2000" spc="160">
                <a:latin typeface="Arial Black"/>
                <a:cs typeface="Arial Black"/>
              </a:rPr>
              <a:t>/</a:t>
            </a:r>
            <a:r>
              <a:rPr dirty="0" sz="2000" spc="175">
                <a:latin typeface="Arial Black"/>
                <a:cs typeface="Arial Black"/>
              </a:rPr>
              <a:t>P</a:t>
            </a:r>
            <a:r>
              <a:rPr dirty="0" sz="2000" spc="165">
                <a:latin typeface="Arial Black"/>
                <a:cs typeface="Arial Black"/>
              </a:rPr>
              <a:t>o</a:t>
            </a:r>
            <a:r>
              <a:rPr dirty="0" sz="2000" spc="170">
                <a:latin typeface="Arial Black"/>
                <a:cs typeface="Arial Black"/>
              </a:rPr>
              <a:t>w</a:t>
            </a:r>
            <a:r>
              <a:rPr dirty="0" sz="2000" spc="175">
                <a:latin typeface="Arial Black"/>
                <a:cs typeface="Arial Black"/>
              </a:rPr>
              <a:t>e</a:t>
            </a:r>
            <a:r>
              <a:rPr dirty="0" sz="2000">
                <a:latin typeface="Arial Black"/>
                <a:cs typeface="Arial Black"/>
              </a:rPr>
              <a:t>r  </a:t>
            </a:r>
            <a:r>
              <a:rPr dirty="0" u="heavy" sz="2000" spc="125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Weak		</a:t>
            </a:r>
            <a:r>
              <a:rPr dirty="0" u="heavy" sz="2000" spc="13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line:</a:t>
            </a:r>
            <a:endParaRPr sz="2000">
              <a:latin typeface="Arial Black"/>
              <a:cs typeface="Arial Black"/>
            </a:endParaRPr>
          </a:p>
          <a:p>
            <a:pPr marL="228600">
              <a:lnSpc>
                <a:spcPct val="100000"/>
              </a:lnSpc>
              <a:spcBef>
                <a:spcPts val="1250"/>
              </a:spcBef>
              <a:tabLst>
                <a:tab pos="554355" algn="l"/>
                <a:tab pos="1091565" algn="l"/>
                <a:tab pos="1509395" algn="l"/>
                <a:tab pos="2762885" algn="l"/>
              </a:tabLst>
            </a:pPr>
            <a:r>
              <a:rPr dirty="0" sz="2000">
                <a:latin typeface="Arial Black"/>
                <a:cs typeface="Arial Black"/>
              </a:rPr>
              <a:t>A	</a:t>
            </a:r>
            <a:r>
              <a:rPr dirty="0" sz="2000" spc="110">
                <a:latin typeface="Arial Black"/>
                <a:cs typeface="Arial Black"/>
              </a:rPr>
              <a:t>lot	</a:t>
            </a:r>
            <a:r>
              <a:rPr dirty="0" sz="2000" spc="80">
                <a:latin typeface="Arial Black"/>
                <a:cs typeface="Arial Black"/>
              </a:rPr>
              <a:t>of	</a:t>
            </a:r>
            <a:r>
              <a:rPr dirty="0" sz="2000" spc="145">
                <a:latin typeface="Arial Black"/>
                <a:cs typeface="Arial Black"/>
              </a:rPr>
              <a:t>illness/	</a:t>
            </a:r>
            <a:r>
              <a:rPr dirty="0" sz="2000" spc="125">
                <a:latin typeface="Arial Black"/>
                <a:cs typeface="Arial Black"/>
              </a:rPr>
              <a:t>weak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yolyordam</dc:creator>
  <dc:title>Diapositiva 1</dc:title>
  <dcterms:created xsi:type="dcterms:W3CDTF">2019-01-03T22:40:56Z</dcterms:created>
  <dcterms:modified xsi:type="dcterms:W3CDTF">2019-01-03T22:40:56Z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2009-12-02T00:00:00Z</vt:filetime>
  </property>
  <property fmtid="{D5CDD505-2E9C-101B-9397-08002B2CF9AE}" pid="3" name="Creator">
    <vt:lpwstr>Impress</vt:lpwstr>
  </property>
  <property fmtid="{D5CDD505-2E9C-101B-9397-08002B2CF9AE}" pid="4" name="LastSaved">
    <vt:filetime>2009-12-02T00:00:00Z</vt:filetime>
  </property>
</Properties>
</file>