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319" r:id="rId60"/>
    <p:sldId id="320" r:id="rId61"/>
    <p:sldId id="321" r:id="rId62"/>
    <p:sldId id="322" r:id="rId63"/>
    <p:sldId id="323" r:id="rId64"/>
    <p:sldId id="324" r:id="rId65"/>
    <p:sldId id="325" r:id="rId66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6C5F4-B13F-46FB-9563-20C68AFA5CCB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E78C4-FCF3-43BA-AED8-0210630D5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99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6C5F4-B13F-46FB-9563-20C68AFA5CCB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E78C4-FCF3-43BA-AED8-0210630D5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835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6C5F4-B13F-46FB-9563-20C68AFA5CCB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E78C4-FCF3-43BA-AED8-0210630D5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950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6C5F4-B13F-46FB-9563-20C68AFA5CCB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E78C4-FCF3-43BA-AED8-0210630D5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31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6C5F4-B13F-46FB-9563-20C68AFA5CCB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E78C4-FCF3-43BA-AED8-0210630D5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34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6C5F4-B13F-46FB-9563-20C68AFA5CCB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E78C4-FCF3-43BA-AED8-0210630D5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30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6C5F4-B13F-46FB-9563-20C68AFA5CCB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E78C4-FCF3-43BA-AED8-0210630D5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33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6C5F4-B13F-46FB-9563-20C68AFA5CCB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E78C4-FCF3-43BA-AED8-0210630D5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604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6C5F4-B13F-46FB-9563-20C68AFA5CCB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E78C4-FCF3-43BA-AED8-0210630D5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264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6C5F4-B13F-46FB-9563-20C68AFA5CCB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E78C4-FCF3-43BA-AED8-0210630D5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81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6C5F4-B13F-46FB-9563-20C68AFA5CCB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E78C4-FCF3-43BA-AED8-0210630D5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81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6C5F4-B13F-46FB-9563-20C68AFA5CCB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E78C4-FCF3-43BA-AED8-0210630D5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129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0abe0ddde66999de4b23a9227266062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650" y="0"/>
            <a:ext cx="71231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5214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5302ecab508d3adbc966640b5a9d138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775" y="0"/>
            <a:ext cx="53768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9831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045052b1e678248d14d710721814d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0"/>
            <a:ext cx="102600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0733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76665ece74deba653c575143c0e8615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13" y="0"/>
            <a:ext cx="103139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3753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3249675_1080573245336094_106168961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563" y="0"/>
            <a:ext cx="70008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3377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4238212_1656325157942242_5836092820671387031_n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513" y="0"/>
            <a:ext cx="6529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3660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4310594_952757384853732_1488698461510434816_n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463" y="0"/>
            <a:ext cx="6823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0848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8382536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475" y="0"/>
            <a:ext cx="43370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4970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41867955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88" y="0"/>
            <a:ext cx="102822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140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aristotlebust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188" y="0"/>
            <a:ext cx="51276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5733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b0adfeecacf44d2f12724f47c05e877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750" y="0"/>
            <a:ext cx="8318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6461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e0fbf853d86982ac2eb52d7e4840d6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963" y="0"/>
            <a:ext cx="51704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4472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ba20f4081adf5c2ba8ff571292a38fe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650" y="0"/>
            <a:ext cx="56007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45479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bcf947a4-33bf-4eab-8bb1-50720fc9e8e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113" y="0"/>
            <a:ext cx="68357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58971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d45306efe0832f68fb427b842f60a4b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988" y="0"/>
            <a:ext cx="73120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88876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download (4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5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08147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download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8875"/>
            <a:ext cx="12192000" cy="4538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31618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edd6c122cbea1ae8aa629896fe54468f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25" y="0"/>
            <a:ext cx="56181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97285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F.Abud.4B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525" y="0"/>
            <a:ext cx="91249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66982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F.Abud.5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238" y="0"/>
            <a:ext cx="83899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30808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h1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" y="0"/>
            <a:ext cx="97409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07999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5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0"/>
            <a:ext cx="106299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3162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4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525" y="0"/>
            <a:ext cx="55689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79049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G_51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40265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kk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0"/>
            <a:ext cx="89916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21393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larger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88" y="0"/>
            <a:ext cx="112728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89301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las-mil-y-una-noche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688" y="0"/>
            <a:ext cx="70310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70247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m_ahmad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713" y="0"/>
            <a:ext cx="89185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02507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akhna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025" y="0"/>
            <a:ext cx="72183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57501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www.ward2u.com-Amer-AlObaidi-29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775" y="0"/>
            <a:ext cx="84248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79329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سماعيل الشي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275" y="0"/>
            <a:ext cx="98218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29823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سماعيل الشيخ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338" y="0"/>
            <a:ext cx="55213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82358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بتول الفكيكي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975" y="0"/>
            <a:ext cx="42100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2302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46f56687a82ffe5f79b002143bb915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025" y="0"/>
            <a:ext cx="54403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84823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جواد سليم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275" y="0"/>
            <a:ext cx="82994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12887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رافع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213" y="0"/>
            <a:ext cx="82819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05600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ستار لقمان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088"/>
            <a:ext cx="12192000" cy="5710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20766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ستار لقمان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638" y="0"/>
            <a:ext cx="7070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56088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سعاد العطار 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563" y="0"/>
            <a:ext cx="54752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09629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سعاد العطار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913" y="0"/>
            <a:ext cx="54641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05924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سعاد العطار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825" y="0"/>
            <a:ext cx="48307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43629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سعد الطائب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513" y="0"/>
            <a:ext cx="7037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307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سعدي داود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063" y="0"/>
            <a:ext cx="68722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76163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شاكر الالوسي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3268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59ae80c5a58d9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3"/>
            <a:ext cx="12192000" cy="6846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65343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شاكر الالوسي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688" y="0"/>
            <a:ext cx="88106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76209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شاكر-حسن-ال-سعيد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6338"/>
            <a:ext cx="12192000" cy="45037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75164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ضياء العزاوي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0" y="0"/>
            <a:ext cx="6159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99796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فائق حسن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238" y="0"/>
            <a:ext cx="50895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307934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كاظم حيدر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470453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كبير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288" y="0"/>
            <a:ext cx="50514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46042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ليلى العطار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525" y="0"/>
            <a:ext cx="88693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032776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محمود عبود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0"/>
            <a:ext cx="10336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577200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محمود عبود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688" y="0"/>
            <a:ext cx="85550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175028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محمود فهمي عبود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38" y="0"/>
            <a:ext cx="81883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8296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73A8BD36-17F0-4948-9025-123D5454E634_mw80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725" y="0"/>
            <a:ext cx="54165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351121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نادية اوشي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794856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نزيهة سليم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813" y="0"/>
            <a:ext cx="55403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053193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نزيهه سليم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363" y="0"/>
            <a:ext cx="76612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395563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وداد الاورفلي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625" y="0"/>
            <a:ext cx="85391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902931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وسما الاغا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838" y="0"/>
            <a:ext cx="51403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766149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وسماء الاغا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00" y="0"/>
            <a:ext cx="56880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4970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35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0"/>
            <a:ext cx="12192000" cy="666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9959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900fe4f899710614240a6231dba5305d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4478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2997d240bbcedf9b1ec9b4097812327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75" y="0"/>
            <a:ext cx="104822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5707319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ملء الشاشة</PresentationFormat>
  <Paragraphs>0</Paragraphs>
  <Slides>65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65</vt:i4>
      </vt:variant>
    </vt:vector>
  </HeadingPairs>
  <TitlesOfParts>
    <vt:vector size="70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ألبوم صور فوتوغرافية</dc:title>
  <dc:creator>nada</dc:creator>
  <cp:lastModifiedBy>nada</cp:lastModifiedBy>
  <cp:revision>2</cp:revision>
  <dcterms:created xsi:type="dcterms:W3CDTF">2018-04-06T17:56:59Z</dcterms:created>
  <dcterms:modified xsi:type="dcterms:W3CDTF">2018-11-28T19:57:02Z</dcterms:modified>
</cp:coreProperties>
</file>