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51E9D-B15A-4A7C-A21D-7A628B502379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1DBB-249B-493A-81C0-6FB0F0F57761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مفهوم صعوبات التعلم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ar-IQ" dirty="0"/>
              <a:t>سنحاول فيما يلي أن نبرز أهم التعريفات التي ظهرت في مجال صعوبات التعلـّم ، وهي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التعريف الطبي :- ويركز هذا التعريف على الأسباب العضوية لمظاهر صعوبات التعلـّم ، والتي تتمثل في الخلل العصبي أو تلف الدماغ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التعريف التربوي :- ويركز هذا التعريف على نمو القدرات العقلية بطريقة غير منتظمة ، كما يركز على مظاهر العجز الأكاديمي للطفل ، والتي تتمثل في العجز عن تعلـّم اللغة والقراءة والكتابة والتهجئة ، والتي لا تعود لأسباب عقلية أو حسية ، وأخيرا ً يركز التعريف على التباين بين التحصيل الأكاديمي والقدرة العقلية للفرد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/>
              <a:t>ولقد وقع الاختيار على تعريف الحكومة الاتحادية الأمريكية ( 1968 ) ، وهو : - يري إن الأطفال ذوي صعوبات التعلـّم هم أولئك الأطفال الذين يعانون من اضطراب في واحدة أو أكثر من العمليات السيكولوجية الأساسية المتضمنة فيفهم أو استخدام اللغة المنطوقة أو المكتوبة ، وهذا الاضطراب قد يتضح في ضعف القدرة على الاستماع ، أو التفكير أو التكلم ، أو الكتابة ، أو والتهجئة ، أو الحساب . وهذا الاضطراب يشمل حالات الإعاقة الإدراكية والتلف الدماغي ، والخلل الدماغي ، والخلل الدماغي البسيط ، وعسر الكلام ، والحبسة الكلامية النمائية . وهذا المصطلح لا يشمل الأطفال الذين يواجهون مشكلات تعلميه ترجع أساسا ً إلى الإعاقات البصرية أو السمعية أو الحركية أو الاضطراب الانفعالي أو الحرمان البيئي أو الاقتصادي أو الثقافي 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/>
              <a:t>التعريف السابق قد جمع خصائص وعناصر اتفق عليها معظم الأخصائيين العاملين في هذا الميدان ، وهي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يكون لدى الطفل شكل من أشكال الانحراف في القدرات في إطار نموه الذاتي.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تكون الصعوبة غير ناتجة عن إعاقة.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تكون الصعوبة نفسية أو تعليمية.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تكون الصعوبة ذات صفة سلوكية ، مثل : النطق ، التفكير وتكوين المفاهيم.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وبمعنى آخر أن منطويات هذا التعريف تتمثل فيما يلي: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نسبة ذكاء الطفل الذي يعاني من صعوبات التعلـّم عادية أو أعلى من المتوسط، وذلك هو سبب التباين بين التحصيل المتوقع والتحصيل الحقيقي.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أن هذا التعريف يستثني الأطفال ذوي الإعاقات الأخرى ، فمصطلح صعوبات التعلـّم يشير إلى نوع محدد من الإعاقة.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/>
              <a:t> أما العجز الواضح فهو يكتشف ويتم التعرف عليه بالأساليب التشخيصية التي تستخدم عادة في التربية وعلم النفس ، وهذه الأساليب تشمل الاختبارات الرسمية وغير الرسمية.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إن الأطفال يحصلون على المعلومات في غرفة الصف بالنظر والاستماع ، وهم يعبرون عن أنفسهم بالكلام أو الأفعال . وأي ضعف أو عجز في الحصول على المعلومات أو التعبير عنها يؤثر سلبا ً على التعليم.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هذا التعريف السابق استمر العمل به في جميع المؤسسات الرسمية في الولايات المتحدة الأمريكية ، وفي أنحاء كثيرة من العالم.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/>
              <a:t>ونظرا أنة يوجد الكثير من التعريفات التي تناولت مفهوم صعوبات التعلـّم ، في جوانب مختلفة ، إلا أننا سنتناول الجانب التربوي ، وهو ما يتماشى واتجاه دراستنا والتي تختص بعملية تعليم ذوي صعوبات التعلم ويمكن الاستفادة من هذه التعريفات باستخلاص عددا من العناصر التي تضمنتها التعريفات الأخرى المتعددة المنشأ والهدف والغاية ، مما يساعد على الاستفادة منها في توضيح مفهوم صعوبات التعلـّم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حيث عرفته الحكومة الاتحادية الأمريكية ( 1977 ) " الأطفال الذين يعانون من قصور في واحدة أو أكثر من العمليات الأساسية التي تتطلب فهم أو استعمال اللغة العربية المكتوبة أو المنطوقة ، ويظهر هذا القصور في نقص القدرة على الاستماع أو التفكير أو الكلام ، أو القراءة أو الكتابة ، أو في أداء العمليات الحسابية " 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dirty="0"/>
              <a:t>وعرفته أيضا اللجنة الوطنية لصعوبات التعلم ، 1988 "مصطلح عام يشير إلى مجموعة غير متجانسة من الاضطرابات التي تتمثل في صعوبات واضحة في اكتساب واستعمال قدرات الاستماع ، والكلام ، والقراءة والكتابة ، والاستدلال </a:t>
            </a:r>
            <a:r>
              <a:rPr lang="ar-IQ" dirty="0" smtClean="0"/>
              <a:t>الرياضي”</a:t>
            </a:r>
          </a:p>
          <a:p>
            <a:r>
              <a:rPr lang="ar-IQ" dirty="0"/>
              <a:t>ويشير هاميل" </a:t>
            </a:r>
            <a:r>
              <a:rPr lang="en-US" dirty="0" err="1"/>
              <a:t>Hammill</a:t>
            </a:r>
            <a:r>
              <a:rPr lang="en-US" dirty="0"/>
              <a:t> (1990) </a:t>
            </a:r>
            <a:r>
              <a:rPr lang="ar-IQ" dirty="0"/>
              <a:t>إلي التعريف التربوي لصعوبات التعلم ،حيث ينص علي: -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إن صعوبات التعلم ترجع إلي عجز ظاهر في واحد أو أكثر من عمليات التعلم الأساسية مثل القدرة علي الفهم والإدراك والتعبير اللفظي، والتي تحتاج إلي وسائل تربوية خاصة للعلاج.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 وإن الأطفال ذوو صعوبات التعلم يظهرون تعارضا بين التحصيل العقلي والقدرة العقلية في واحد أو أكثر من مجالات اللغة والحساب.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-وإن صعوبات التعلم ليست ناتجة عن أي نوع من أنواع الإعاقة الحسية والحركية والاضطرابات الانفعالية، أو نقص الفرص المناسبة للتعلم.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/>
              <a:t>خلاصة وتعقيب 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العناصر الأساسية في تعريفات صعوبات التعلم: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ومن خلال العرض السابق للتعاريف المتعددة لصعوبات التعلم يتضح وجود فروق جوهرية بين بعضها ألا أن التعريفات قد جمعت خصائص وعناصر اتفق عليها معظم الأخصائيين العاملين في هذا الميدان ، وهي : -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ا- يتسم الطفل الذي يعاني من صعوبات التعلـّم بنسبة ذكاء عادية أو أعلى من المتوسط ، وذلك هو سبب التباين بين التحصيل المتوقع والتحصيل الحقيقي.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2- اتفقت معظم التعريفات علي أن تكون الصعوبة غير ناتجة عن إعاقة عقلية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3- تختلف أسباب الصعوبة وأثارها ومظاهرها بين الأطفال ذوي صعوبات التعلم ليبقى مجال اللغة ومشكلات القراءة والكتابة احد المشكلات الرئيسية لديهم.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4- استبعاد ذ وي صعوبات التعلم كنتيجة مباشرة لأي من الإعاقات المعروفة ، أو الاختلافات الثقافية ، أو تدني الوضع الاقتصادي أو الاجتماعي أو الحرمان البيئي أو عدم وجود فرص للتعليم العادي . "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/>
              <a:t>5- اتفقت معظم التعريفات إن أسباب صعوبات التعلم ليست ناتجة عن أي نوع من أنواع الإعاقة الحسية والحركية والاضطرابات الانفعالية.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6- قد تظهر صعوبات التعلـّم في واحدة أو أكثر من العمليات الفكرية كالانتباه ، والذاكرة ، والإدراك ، والتفكير وكذلك اللغة الشفوية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/>
              <a:t>7- تظهر على مدى حياة الفرد ، فليست مقصورة على مرحلة الطفولة أو الشباب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299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مفهوم صعوبات التعلم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صعوبات التعلم</dc:title>
  <dc:creator>SPIDERHOUSE</dc:creator>
  <cp:lastModifiedBy>SPIDERHOUSE</cp:lastModifiedBy>
  <cp:revision>2</cp:revision>
  <dcterms:created xsi:type="dcterms:W3CDTF">2019-01-01T16:05:30Z</dcterms:created>
  <dcterms:modified xsi:type="dcterms:W3CDTF">2019-01-01T16:11:04Z</dcterms:modified>
</cp:coreProperties>
</file>