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</p:sldIdLst>
  <p:sldSz cx="1828800" cy="2559050"/>
  <p:notesSz cx="1828800" cy="25590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" y="793305"/>
            <a:ext cx="1554480" cy="53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" y="1433068"/>
            <a:ext cx="1280160" cy="639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" y="588581"/>
            <a:ext cx="795528" cy="1688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" y="588581"/>
            <a:ext cx="795528" cy="1688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" y="102362"/>
            <a:ext cx="1645920" cy="409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" y="588581"/>
            <a:ext cx="1645920" cy="1688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" y="2379916"/>
            <a:ext cx="585216" cy="12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" y="2379916"/>
            <a:ext cx="420624" cy="12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" y="2379916"/>
            <a:ext cx="420624" cy="12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3.pn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pn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3.pn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pn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pn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png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png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png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png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png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png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png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png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png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png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png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8.png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" cy="255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12776"/>
            <a:ext cx="1386840" cy="2279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31063"/>
            <a:ext cx="135940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9727"/>
            <a:ext cx="132283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37160"/>
            <a:ext cx="136855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34111"/>
            <a:ext cx="1319783" cy="2340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18871"/>
            <a:ext cx="1405128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40207"/>
            <a:ext cx="132892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158495"/>
            <a:ext cx="136245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112776"/>
            <a:ext cx="1331976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37160"/>
            <a:ext cx="136550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246887"/>
            <a:ext cx="1478280" cy="2161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106679"/>
            <a:ext cx="1386840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06679"/>
            <a:ext cx="1359408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00583"/>
            <a:ext cx="132283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28015"/>
            <a:ext cx="136855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124968"/>
            <a:ext cx="1319784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31063"/>
            <a:ext cx="136855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59" y="85343"/>
            <a:ext cx="1365504" cy="235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46303"/>
            <a:ext cx="136855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15823"/>
            <a:ext cx="1325880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88392"/>
            <a:ext cx="137769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152400"/>
            <a:ext cx="1319783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071" y="79247"/>
            <a:ext cx="1463040" cy="233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21919"/>
            <a:ext cx="135940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37160"/>
            <a:ext cx="138988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34111"/>
            <a:ext cx="138074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115823"/>
            <a:ext cx="1335024" cy="233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06679"/>
            <a:ext cx="137464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274320"/>
            <a:ext cx="1456944" cy="2167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31063"/>
            <a:ext cx="138074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40207"/>
            <a:ext cx="132283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152400"/>
            <a:ext cx="136855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158495"/>
            <a:ext cx="138379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91439"/>
            <a:ext cx="1338072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40207"/>
            <a:ext cx="1362456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43255"/>
            <a:ext cx="1319784" cy="233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52400"/>
            <a:ext cx="136245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24968"/>
            <a:ext cx="132283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134111"/>
            <a:ext cx="138988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271271"/>
            <a:ext cx="1450848" cy="215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40207"/>
            <a:ext cx="137769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61543"/>
            <a:ext cx="1322832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146303"/>
            <a:ext cx="145084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071" y="143255"/>
            <a:ext cx="1386840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37160"/>
            <a:ext cx="1377696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134111"/>
            <a:ext cx="1405128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94488"/>
            <a:ext cx="1322832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263" y="164592"/>
            <a:ext cx="1377695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88392"/>
            <a:ext cx="1316736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46303"/>
            <a:ext cx="1371600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210311"/>
            <a:ext cx="1466088" cy="2167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146303"/>
            <a:ext cx="137464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00583"/>
            <a:ext cx="1316736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112776"/>
            <a:ext cx="1371600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109727"/>
            <a:ext cx="1405127" cy="232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31647"/>
            <a:ext cx="1487424" cy="217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1" y="134111"/>
            <a:ext cx="138379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82296"/>
            <a:ext cx="1319784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118871"/>
            <a:ext cx="1383792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18871"/>
            <a:ext cx="1322832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" y="91439"/>
            <a:ext cx="1423416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18871"/>
            <a:ext cx="1380744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121919"/>
            <a:ext cx="1371600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31063"/>
            <a:ext cx="135940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143255"/>
            <a:ext cx="1377696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18871"/>
            <a:ext cx="133197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112776"/>
            <a:ext cx="1420368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128015"/>
            <a:ext cx="1377696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09727"/>
            <a:ext cx="1331976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137160"/>
            <a:ext cx="1432560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263" y="100583"/>
            <a:ext cx="1423416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43255"/>
            <a:ext cx="1399032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103631"/>
            <a:ext cx="1325880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37160"/>
            <a:ext cx="1377696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94488"/>
            <a:ext cx="140512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34111"/>
            <a:ext cx="1389888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03631"/>
            <a:ext cx="131368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06679"/>
            <a:ext cx="1353312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121919"/>
            <a:ext cx="1399032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134111"/>
            <a:ext cx="1414272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149351"/>
            <a:ext cx="1362456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121919"/>
            <a:ext cx="132892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28015"/>
            <a:ext cx="1374648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06679"/>
            <a:ext cx="1392935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140207"/>
            <a:ext cx="1368552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121919"/>
            <a:ext cx="1313688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071" y="149351"/>
            <a:ext cx="1408176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" cy="255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28015"/>
            <a:ext cx="1374648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" cy="255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06679"/>
            <a:ext cx="1395984" cy="2325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" cy="255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106679"/>
            <a:ext cx="1389888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52400"/>
            <a:ext cx="1335024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09727"/>
            <a:ext cx="1386840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40207"/>
            <a:ext cx="133502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94488"/>
            <a:ext cx="1399032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31063"/>
            <a:ext cx="133197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91439"/>
            <a:ext cx="135331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40207"/>
            <a:ext cx="1347215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121919"/>
            <a:ext cx="136245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109727"/>
            <a:ext cx="1371600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071" y="499872"/>
            <a:ext cx="1258824" cy="198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85343"/>
            <a:ext cx="1371600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86511"/>
            <a:ext cx="1481327" cy="2115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06679"/>
            <a:ext cx="136550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28015"/>
            <a:ext cx="135026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24968"/>
            <a:ext cx="137769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28015"/>
            <a:ext cx="1328928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106679"/>
            <a:ext cx="1392936" cy="2340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31063"/>
            <a:ext cx="133502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00583"/>
            <a:ext cx="1395983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112776"/>
            <a:ext cx="133502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272" y="313943"/>
            <a:ext cx="1185672" cy="184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9727"/>
            <a:ext cx="139903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15823"/>
            <a:ext cx="134416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06679"/>
            <a:ext cx="137769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06679"/>
            <a:ext cx="1325880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82296"/>
            <a:ext cx="1399032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06679"/>
            <a:ext cx="1325880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21919"/>
            <a:ext cx="137464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298703"/>
            <a:ext cx="1456944" cy="2124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12776"/>
            <a:ext cx="1371600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128015"/>
            <a:ext cx="137769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06679"/>
            <a:ext cx="1362456" cy="235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00583"/>
            <a:ext cx="1371600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91439"/>
            <a:ext cx="136245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15823"/>
            <a:ext cx="1402080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09727"/>
            <a:ext cx="133502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21919"/>
            <a:ext cx="136855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15823"/>
            <a:ext cx="133502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100583"/>
            <a:ext cx="138074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15823"/>
            <a:ext cx="135026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37160"/>
            <a:ext cx="1402080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118871"/>
            <a:ext cx="1331976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3631"/>
            <a:ext cx="1377696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24968"/>
            <a:ext cx="138074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85343"/>
            <a:ext cx="1341120" cy="232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18871"/>
            <a:ext cx="1371600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97535"/>
            <a:ext cx="1341120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37160"/>
            <a:ext cx="1365504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15823"/>
            <a:ext cx="1328928" cy="22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15823"/>
            <a:ext cx="136245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85343"/>
            <a:ext cx="1322832" cy="2310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121919"/>
            <a:ext cx="1386840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21919"/>
            <a:ext cx="1331976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207263"/>
            <a:ext cx="1481328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06679"/>
            <a:ext cx="1374648" cy="2340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263" y="112776"/>
            <a:ext cx="1377695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103631"/>
            <a:ext cx="138379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76200"/>
            <a:ext cx="1456944" cy="2334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59" y="109727"/>
            <a:ext cx="1377696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03631"/>
            <a:ext cx="132283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1" y="106679"/>
            <a:ext cx="1386840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03631"/>
            <a:ext cx="132283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1" y="115823"/>
            <a:ext cx="1377695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128015"/>
            <a:ext cx="1331976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00583"/>
            <a:ext cx="1365504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106679"/>
            <a:ext cx="1386840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109727"/>
            <a:ext cx="1316736" cy="231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15823"/>
            <a:ext cx="138074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09727"/>
            <a:ext cx="131978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112776"/>
            <a:ext cx="1371600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246887"/>
            <a:ext cx="1456944" cy="2154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12776"/>
            <a:ext cx="1374648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128015"/>
            <a:ext cx="1328928" cy="2350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73151"/>
            <a:ext cx="1377696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00583"/>
            <a:ext cx="1325880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43255"/>
            <a:ext cx="1341120" cy="230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100583"/>
            <a:ext cx="139293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134111"/>
            <a:ext cx="1423416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09727"/>
            <a:ext cx="1365503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243839"/>
            <a:ext cx="1456944" cy="2161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137160"/>
            <a:ext cx="1365504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00583"/>
            <a:ext cx="1347216" cy="229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76" y="97535"/>
            <a:ext cx="1429512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49351"/>
            <a:ext cx="1338072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00583"/>
            <a:ext cx="1365504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76784"/>
            <a:ext cx="1344167" cy="2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2018-12-26T20:27:32Z</dcterms:created>
  <dcterms:modified xsi:type="dcterms:W3CDTF">2018-12-26T20:27:32Z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Image2PDF Command Line Software</vt:lpwstr>
  </property>
  <property fmtid="{D5CDD505-2E9C-101B-9397-08002B2CF9AE}" pid="4" name="LastSaved">
    <vt:filetime>2018-12-26T00:00:00Z</vt:filetime>
  </property>
</Properties>
</file>