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3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2BB5-7C5C-4BBD-B637-E4F8510C698E}" type="datetimeFigureOut">
              <a:rPr lang="ar-IQ" smtClean="0"/>
              <a:pPr/>
              <a:t>20/04/1440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مادة </a:t>
            </a:r>
            <a:r>
              <a:rPr lang="ar-IQ" dirty="0" err="1" smtClean="0"/>
              <a:t>الاراضي</a:t>
            </a:r>
            <a:r>
              <a:rPr lang="ar-IQ" dirty="0" smtClean="0"/>
              <a:t> الجافة </a:t>
            </a:r>
          </a:p>
          <a:p>
            <a:r>
              <a:rPr lang="ar-IQ" dirty="0" smtClean="0"/>
              <a:t>د. مازن شهاب بشير </a:t>
            </a:r>
            <a:r>
              <a:rPr lang="ar-IQ" dirty="0" err="1" smtClean="0"/>
              <a:t>الدراجي</a:t>
            </a:r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ar-IQ" sz="2500" b="1" dirty="0" smtClean="0"/>
              <a:t>الفصل </a:t>
            </a:r>
            <a:r>
              <a:rPr lang="ar-IQ" sz="2500" b="1" dirty="0" smtClean="0"/>
              <a:t>الرابع</a:t>
            </a:r>
            <a:r>
              <a:rPr lang="ar-IQ" sz="2500" b="1" dirty="0" smtClean="0"/>
              <a:t/>
            </a:r>
            <a:br>
              <a:rPr lang="ar-IQ" sz="2500" b="1" dirty="0" smtClean="0"/>
            </a:br>
            <a:r>
              <a:rPr lang="ar-IQ" sz="2500" b="1" dirty="0" smtClean="0"/>
              <a:t>سكان </a:t>
            </a:r>
            <a:r>
              <a:rPr lang="ar-IQ" sz="2500" b="1" dirty="0" err="1" smtClean="0"/>
              <a:t>الاراضي</a:t>
            </a:r>
            <a:r>
              <a:rPr lang="ar-IQ" sz="2500" b="1" dirty="0" smtClean="0"/>
              <a:t> الجافة </a:t>
            </a:r>
            <a:endParaRPr lang="ar-IQ" sz="25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r>
              <a:rPr lang="ar-IQ" sz="1400" dirty="0" smtClean="0"/>
              <a:t>ي</a:t>
            </a:r>
            <a:r>
              <a:rPr lang="ar-IQ" sz="1400" dirty="0" smtClean="0"/>
              <a:t>عتبر الغطاء البشري في </a:t>
            </a:r>
            <a:r>
              <a:rPr lang="ar-IQ" sz="1400" dirty="0" err="1" smtClean="0"/>
              <a:t>الارضي</a:t>
            </a:r>
            <a:r>
              <a:rPr lang="ar-IQ" sz="1400" dirty="0" smtClean="0"/>
              <a:t> الجافة انعكاسا لظروفها البيئية الطبيعية وبخاصة </a:t>
            </a:r>
            <a:r>
              <a:rPr lang="ar-IQ" sz="1400" dirty="0" smtClean="0"/>
              <a:t>إ</a:t>
            </a:r>
            <a:r>
              <a:rPr lang="ar-IQ" sz="1400" dirty="0" smtClean="0"/>
              <a:t>ذ حددت هذه الظروف نوعية وحجم الموارد الطبيعية والاقتصادية التي تدعم انتشارهم وثقافتهم بل وأنشطتهم الاقتصادية</a:t>
            </a:r>
          </a:p>
          <a:p>
            <a:endParaRPr lang="ar-IQ" sz="1400" dirty="0" smtClean="0"/>
          </a:p>
          <a:p>
            <a:r>
              <a:rPr lang="ar-IQ" sz="1600" b="1" dirty="0" smtClean="0"/>
              <a:t>الخصائص </a:t>
            </a:r>
            <a:r>
              <a:rPr lang="ar-IQ" sz="1600" b="1" dirty="0" err="1" smtClean="0"/>
              <a:t>الديموغرافية</a:t>
            </a:r>
            <a:r>
              <a:rPr lang="ar-IQ" sz="1600" b="1" dirty="0" smtClean="0"/>
              <a:t> </a:t>
            </a:r>
          </a:p>
          <a:p>
            <a:r>
              <a:rPr lang="ar-IQ" sz="1600" b="1" dirty="0" smtClean="0"/>
              <a:t>- حجم السكان </a:t>
            </a:r>
          </a:p>
          <a:p>
            <a:r>
              <a:rPr lang="ar-IQ" sz="1400" dirty="0" smtClean="0"/>
              <a:t>سبقت </a:t>
            </a:r>
            <a:r>
              <a:rPr lang="ar-IQ" sz="1400" dirty="0" err="1" smtClean="0"/>
              <a:t>الاشارة</a:t>
            </a:r>
            <a:r>
              <a:rPr lang="ar-IQ" sz="1400" dirty="0" smtClean="0"/>
              <a:t>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</a:t>
            </a:r>
            <a:r>
              <a:rPr lang="ar-IQ" sz="1400" dirty="0" err="1" smtClean="0"/>
              <a:t>ان</a:t>
            </a:r>
            <a:r>
              <a:rPr lang="ar-IQ" sz="1400" dirty="0" smtClean="0"/>
              <a:t> نحو 15 % من مجموعة سكان العالم يقطنون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ويعيش منهم 72% 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شبة الجافة </a:t>
            </a:r>
            <a:r>
              <a:rPr lang="ar-IQ" sz="1400" dirty="0" smtClean="0"/>
              <a:t> </a:t>
            </a:r>
            <a:r>
              <a:rPr lang="ar-IQ" sz="1400" dirty="0" smtClean="0"/>
              <a:t>وفي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شبة الجافة 27% و1% فقط 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جدا 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smtClean="0"/>
              <a:t>توزيع السكان في </a:t>
            </a:r>
            <a:r>
              <a:rPr lang="ar-IQ" sz="1600" b="1" dirty="0" err="1" smtClean="0"/>
              <a:t>الاقاليم</a:t>
            </a:r>
            <a:r>
              <a:rPr lang="ar-IQ" sz="1600" b="1" dirty="0" smtClean="0"/>
              <a:t> الجافة </a:t>
            </a:r>
            <a:endParaRPr lang="ar-IQ" sz="1600" b="1" dirty="0" smtClean="0"/>
          </a:p>
          <a:p>
            <a:r>
              <a:rPr lang="ar-IQ" sz="1400" dirty="0" err="1" smtClean="0"/>
              <a:t>تتقاوت</a:t>
            </a:r>
            <a:r>
              <a:rPr lang="ar-IQ" sz="1400" dirty="0" smtClean="0"/>
              <a:t> الدول الصحراوية في </a:t>
            </a:r>
            <a:r>
              <a:rPr lang="ar-IQ" sz="1400" dirty="0" err="1" smtClean="0"/>
              <a:t>اعداد</a:t>
            </a:r>
            <a:r>
              <a:rPr lang="ar-IQ" sz="1400" dirty="0" smtClean="0"/>
              <a:t> سكانها مثلما تتباين في مساحاتها العامة والجافة وبمقارنة مساحات الدول التي تزيد فيها نسبة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عن 50% من مجمل مساحاتها العالمة 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err="1" smtClean="0"/>
              <a:t>انماط</a:t>
            </a:r>
            <a:r>
              <a:rPr lang="ar-IQ" sz="1600" b="1" dirty="0" smtClean="0"/>
              <a:t> </a:t>
            </a:r>
            <a:r>
              <a:rPr lang="ar-IQ" sz="1600" b="1" dirty="0" err="1" smtClean="0"/>
              <a:t>التوزع</a:t>
            </a:r>
            <a:r>
              <a:rPr lang="ar-IQ" sz="1600" b="1" dirty="0" smtClean="0"/>
              <a:t> </a:t>
            </a:r>
            <a:r>
              <a:rPr lang="ar-IQ" sz="1600" b="1" dirty="0" err="1" smtClean="0"/>
              <a:t>الساكني</a:t>
            </a:r>
            <a:r>
              <a:rPr lang="ar-IQ" sz="1600" b="1" dirty="0" smtClean="0"/>
              <a:t> في </a:t>
            </a:r>
            <a:r>
              <a:rPr lang="ar-IQ" sz="1600" b="1" dirty="0" err="1" smtClean="0"/>
              <a:t>الاقاليم</a:t>
            </a:r>
            <a:r>
              <a:rPr lang="ar-IQ" sz="1600" b="1" dirty="0" smtClean="0"/>
              <a:t> الجافة </a:t>
            </a:r>
          </a:p>
          <a:p>
            <a:r>
              <a:rPr lang="ar-IQ" sz="1400" dirty="0" smtClean="0"/>
              <a:t>1- التواجد بشكل جماعي اسري </a:t>
            </a:r>
            <a:r>
              <a:rPr lang="ar-IQ" sz="1400" dirty="0" err="1" smtClean="0"/>
              <a:t>اوقبائلي</a:t>
            </a:r>
            <a:r>
              <a:rPr lang="ar-IQ" sz="1400" dirty="0" smtClean="0"/>
              <a:t> </a:t>
            </a:r>
          </a:p>
          <a:p>
            <a:r>
              <a:rPr lang="ar-IQ" sz="1400" dirty="0" smtClean="0"/>
              <a:t>2- التواجد المكاني المؤقت والانتقال المستمر على مدار العالم </a:t>
            </a:r>
          </a:p>
          <a:p>
            <a:r>
              <a:rPr lang="ar-IQ" sz="1400" dirty="0" smtClean="0"/>
              <a:t>3- التواجد الفصلي الصيفي فيما بين المناطق الجبلية </a:t>
            </a:r>
            <a:r>
              <a:rPr lang="ar-IQ" sz="1400" dirty="0" err="1" smtClean="0"/>
              <a:t>و</a:t>
            </a:r>
            <a:r>
              <a:rPr lang="ar-IQ" sz="1400" dirty="0" smtClean="0"/>
              <a:t> المنخفضة </a:t>
            </a:r>
          </a:p>
          <a:p>
            <a:r>
              <a:rPr lang="ar-IQ" sz="1400" dirty="0" smtClean="0"/>
              <a:t>4- الاستقرار حول موارد </a:t>
            </a:r>
            <a:r>
              <a:rPr lang="ar-IQ" sz="1400" dirty="0" err="1" smtClean="0"/>
              <a:t>المياة</a:t>
            </a:r>
            <a:r>
              <a:rPr lang="ar-IQ" sz="1400" dirty="0" smtClean="0"/>
              <a:t> الدائمة </a:t>
            </a:r>
          </a:p>
          <a:p>
            <a:r>
              <a:rPr lang="ar-IQ" sz="1400" dirty="0" smtClean="0"/>
              <a:t>5- التواجد عند هوامش المدن </a:t>
            </a:r>
            <a:r>
              <a:rPr lang="ar-IQ" sz="1400" dirty="0" err="1" smtClean="0"/>
              <a:t>لاغراض</a:t>
            </a:r>
            <a:r>
              <a:rPr lang="ar-IQ" sz="1400" dirty="0" smtClean="0"/>
              <a:t> تجارية </a:t>
            </a:r>
          </a:p>
          <a:p>
            <a:r>
              <a:rPr lang="ar-IQ" sz="1400" dirty="0" smtClean="0"/>
              <a:t>6- التواجد داخل المدن من خلال الهجرة من الصحراء والريف </a:t>
            </a:r>
            <a:r>
              <a:rPr lang="ar-IQ" sz="1400" dirty="0" err="1" smtClean="0"/>
              <a:t>او</a:t>
            </a:r>
            <a:r>
              <a:rPr lang="ar-IQ" sz="1400" dirty="0" smtClean="0"/>
              <a:t> المدن </a:t>
            </a:r>
            <a:r>
              <a:rPr lang="ar-IQ" sz="1400" dirty="0" err="1" smtClean="0"/>
              <a:t>اخرى</a:t>
            </a:r>
            <a:r>
              <a:rPr lang="ar-IQ" sz="1400" dirty="0" smtClean="0"/>
              <a:t> 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مدن صحراوية الرئيسية</a:t>
            </a:r>
            <a:endParaRPr lang="ar-IQ" sz="1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175</Words>
  <Application>Microsoft Office PowerPoint</Application>
  <PresentationFormat>عرض على الشاشة (3:4)‏</PresentationFormat>
  <Paragraphs>21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محاضرات </vt:lpstr>
      <vt:lpstr>الفصل الرابع سكان الاراضي الجافة 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</dc:title>
  <dc:creator>Maher Fattouh</dc:creator>
  <cp:lastModifiedBy>Maher Fattouh</cp:lastModifiedBy>
  <cp:revision>35</cp:revision>
  <dcterms:created xsi:type="dcterms:W3CDTF">2018-12-24T18:06:28Z</dcterms:created>
  <dcterms:modified xsi:type="dcterms:W3CDTF">2018-12-28T20:24:48Z</dcterms:modified>
</cp:coreProperties>
</file>