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</a:t>
            </a:r>
            <a:r>
              <a:rPr lang="ar-IQ" dirty="0" smtClean="0"/>
              <a:t>(12) </a:t>
            </a:r>
            <a:r>
              <a:rPr lang="ar-IQ" dirty="0" smtClean="0"/>
              <a:t>كرة سلة ثانية</a:t>
            </a:r>
            <a:endParaRPr lang="ar-IQ" dirty="0"/>
          </a:p>
        </p:txBody>
      </p:sp>
      <p:pic>
        <p:nvPicPr>
          <p:cNvPr id="4" name="عنصر نائب للمحتوى 3" descr="CCI17122018_0016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 t="8135" r="40383" b="33564"/>
          <a:stretch>
            <a:fillRect/>
          </a:stretch>
        </p:blipFill>
        <p:spPr>
          <a:xfrm>
            <a:off x="500034" y="1285860"/>
            <a:ext cx="8143932" cy="464347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(12) كرة سلة ثانية</a:t>
            </a:r>
            <a:endParaRPr lang="ar-IQ" dirty="0"/>
          </a:p>
        </p:txBody>
      </p:sp>
      <p:pic>
        <p:nvPicPr>
          <p:cNvPr id="4" name="عنصر نائب للمحتوى 3" descr="CCI17122018_0017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 l="7686" t="5423" r="28843" b="28141"/>
          <a:stretch>
            <a:fillRect/>
          </a:stretch>
        </p:blipFill>
        <p:spPr>
          <a:xfrm>
            <a:off x="285720" y="1142984"/>
            <a:ext cx="8643998" cy="478634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(12) كرة سلة ثانية</a:t>
            </a:r>
            <a:endParaRPr lang="ar-IQ" dirty="0"/>
          </a:p>
        </p:txBody>
      </p:sp>
      <p:pic>
        <p:nvPicPr>
          <p:cNvPr id="4" name="عنصر نائب للمحتوى 3" descr="CCI17122018_0018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 l="9340" t="5211" r="25974" b="27041"/>
          <a:stretch>
            <a:fillRect/>
          </a:stretch>
        </p:blipFill>
        <p:spPr>
          <a:xfrm>
            <a:off x="0" y="928670"/>
            <a:ext cx="9001156" cy="52864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(12) كرة سلة ثانية</a:t>
            </a:r>
            <a:endParaRPr lang="ar-IQ" dirty="0"/>
          </a:p>
        </p:txBody>
      </p:sp>
      <p:pic>
        <p:nvPicPr>
          <p:cNvPr id="4" name="عنصر نائب للمحتوى 3" descr="CCI17122018_0019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 l="3840" t="2711" r="28843" b="29497"/>
          <a:stretch>
            <a:fillRect/>
          </a:stretch>
        </p:blipFill>
        <p:spPr>
          <a:xfrm>
            <a:off x="0" y="1000108"/>
            <a:ext cx="8786842" cy="507209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محاضرة (12) كرة سلة ثانية</a:t>
            </a:r>
            <a:endParaRPr lang="ar-IQ" dirty="0"/>
          </a:p>
        </p:txBody>
      </p:sp>
      <p:pic>
        <p:nvPicPr>
          <p:cNvPr id="4" name="عنصر نائب للمحتوى 3" descr="CCI17122018_0020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 l="9697" t="4104" r="27609" b="34339"/>
          <a:stretch>
            <a:fillRect/>
          </a:stretch>
        </p:blipFill>
        <p:spPr>
          <a:xfrm>
            <a:off x="285720" y="1357298"/>
            <a:ext cx="8501122" cy="471490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PresentationFormat>عرض على الشاشة (3:4)‏</PresentationFormat>
  <Paragraphs>5</Paragraphs>
  <Slides>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محاضرة (12) كرة سلة ثانية</vt:lpstr>
      <vt:lpstr>محاضرة (12) كرة سلة ثانية</vt:lpstr>
      <vt:lpstr>محاضرة (12) كرة سلة ثانية</vt:lpstr>
      <vt:lpstr>محاضرة (12) كرة سلة ثانية</vt:lpstr>
      <vt:lpstr>محاضرة (12) كرة سلة ثانية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(12) كرة سلة ثانية</dc:title>
  <dc:creator>dell</dc:creator>
  <cp:lastModifiedBy>dell</cp:lastModifiedBy>
  <cp:revision>2</cp:revision>
  <dcterms:created xsi:type="dcterms:W3CDTF">2018-12-17T19:57:21Z</dcterms:created>
  <dcterms:modified xsi:type="dcterms:W3CDTF">2018-12-17T20:08:22Z</dcterms:modified>
</cp:coreProperties>
</file>