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(11) كرة سلة ثانية</a:t>
            </a:r>
            <a:endParaRPr lang="ar-IQ" dirty="0"/>
          </a:p>
        </p:txBody>
      </p:sp>
      <p:pic>
        <p:nvPicPr>
          <p:cNvPr id="4" name="عنصر نائب للمحتوى 3" descr="CCI17122018_001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t="3960" r="38765" b="32678"/>
          <a:stretch>
            <a:fillRect/>
          </a:stretch>
        </p:blipFill>
        <p:spPr>
          <a:xfrm>
            <a:off x="428597" y="928670"/>
            <a:ext cx="8215370" cy="521497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(11) كرة سلة ثانية</a:t>
            </a:r>
            <a:endParaRPr lang="ar-IQ" dirty="0"/>
          </a:p>
        </p:txBody>
      </p:sp>
      <p:pic>
        <p:nvPicPr>
          <p:cNvPr id="4" name="عنصر نائب للمحتوى 3" descr="CCI17122018_001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11533" t="5423" r="26920" b="28141"/>
          <a:stretch>
            <a:fillRect/>
          </a:stretch>
        </p:blipFill>
        <p:spPr>
          <a:xfrm>
            <a:off x="571472" y="1142984"/>
            <a:ext cx="7929618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(11) كرة سلة ثانية</a:t>
            </a:r>
            <a:endParaRPr lang="ar-IQ" dirty="0"/>
          </a:p>
        </p:txBody>
      </p:sp>
      <p:pic>
        <p:nvPicPr>
          <p:cNvPr id="4" name="عنصر نائب للمحتوى 3" descr="CCI17122018_00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3840" t="4067" r="32690" b="28141"/>
          <a:stretch>
            <a:fillRect/>
          </a:stretch>
        </p:blipFill>
        <p:spPr>
          <a:xfrm>
            <a:off x="214282" y="1071546"/>
            <a:ext cx="8572560" cy="50006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(11) كرة سلة ثانية</a:t>
            </a:r>
            <a:endParaRPr lang="ar-IQ" dirty="0"/>
          </a:p>
        </p:txBody>
      </p:sp>
      <p:pic>
        <p:nvPicPr>
          <p:cNvPr id="4" name="عنصر نائب للمحتوى 3" descr="CCI17122018_001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7686" t="6779" r="30766" b="28141"/>
          <a:stretch>
            <a:fillRect/>
          </a:stretch>
        </p:blipFill>
        <p:spPr>
          <a:xfrm>
            <a:off x="357158" y="785794"/>
            <a:ext cx="8358246" cy="50006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(11) كرة سلة ثانية</a:t>
            </a:r>
            <a:endParaRPr lang="ar-IQ" dirty="0"/>
          </a:p>
        </p:txBody>
      </p:sp>
      <p:pic>
        <p:nvPicPr>
          <p:cNvPr id="4" name="عنصر نائب للمحتوى 3" descr="CCI17122018_001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10676" t="6600" r="31274" b="31358"/>
          <a:stretch>
            <a:fillRect/>
          </a:stretch>
        </p:blipFill>
        <p:spPr>
          <a:xfrm>
            <a:off x="500034" y="1071546"/>
            <a:ext cx="8001056" cy="50006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(11) كرة سلة ثانية</a:t>
            </a:r>
            <a:endParaRPr lang="ar-IQ" dirty="0"/>
          </a:p>
        </p:txBody>
      </p:sp>
      <p:pic>
        <p:nvPicPr>
          <p:cNvPr id="4" name="عنصر نائب للمحتوى 3" descr="CCI17122018_001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9610" t="4067" r="28843" b="26785"/>
          <a:stretch>
            <a:fillRect/>
          </a:stretch>
        </p:blipFill>
        <p:spPr>
          <a:xfrm>
            <a:off x="357158" y="1071546"/>
            <a:ext cx="8286808" cy="47863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(11) كرة سلة ثانية</vt:lpstr>
      <vt:lpstr>محاضرة (11) كرة سلة ثانية</vt:lpstr>
      <vt:lpstr>محاضرة (11) كرة سلة ثانية</vt:lpstr>
      <vt:lpstr>محاضرة (11) كرة سلة ثانية</vt:lpstr>
      <vt:lpstr>محاضرة (11) كرة سلة ثانية</vt:lpstr>
      <vt:lpstr>محاضرة (11)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(11) كرة سلة ثانية</dc:title>
  <dc:creator>dell</dc:creator>
  <cp:lastModifiedBy>dell</cp:lastModifiedBy>
  <cp:revision>2</cp:revision>
  <dcterms:created xsi:type="dcterms:W3CDTF">2018-12-17T19:50:04Z</dcterms:created>
  <dcterms:modified xsi:type="dcterms:W3CDTF">2018-12-17T20:02:45Z</dcterms:modified>
</cp:coreProperties>
</file>