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(10)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4" name="عنصر نائب للمحتوى 3" descr="CCI17122018_000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9054" t="6872" r="26603" b="25779"/>
          <a:stretch>
            <a:fillRect/>
          </a:stretch>
        </p:blipFill>
        <p:spPr>
          <a:xfrm>
            <a:off x="642910" y="785794"/>
            <a:ext cx="7929618" cy="52864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8252" t="5350" r="32921" b="29102"/>
          <a:stretch>
            <a:fillRect/>
          </a:stretch>
        </p:blipFill>
        <p:spPr>
          <a:xfrm>
            <a:off x="285720" y="642918"/>
            <a:ext cx="8286808" cy="55007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8252" t="2675" r="29126" b="33115"/>
          <a:stretch>
            <a:fillRect/>
          </a:stretch>
        </p:blipFill>
        <p:spPr>
          <a:xfrm>
            <a:off x="214282" y="928670"/>
            <a:ext cx="8429684" cy="47863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11533" t="4067" r="28843" b="28141"/>
          <a:stretch>
            <a:fillRect/>
          </a:stretch>
        </p:blipFill>
        <p:spPr>
          <a:xfrm>
            <a:off x="428596" y="1071546"/>
            <a:ext cx="8215370" cy="47863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PresentationFormat>عرض على الشاشة (3:4)‏</PresentationFormat>
  <Paragraphs>4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محاضرة (10) كرة سلة ثانية</vt:lpstr>
      <vt:lpstr>محاضرة (10) كرة سلة ثانية</vt:lpstr>
      <vt:lpstr>محاضرة (10) كرة سلة ثانية</vt:lpstr>
      <vt:lpstr>محاضرة (10)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(10) كرة سلة ثانية</dc:title>
  <dc:creator>dell</dc:creator>
  <cp:lastModifiedBy>dell</cp:lastModifiedBy>
  <cp:revision>1</cp:revision>
  <dcterms:created xsi:type="dcterms:W3CDTF">2018-12-17T19:40:24Z</dcterms:created>
  <dcterms:modified xsi:type="dcterms:W3CDTF">2018-12-17T19:49:55Z</dcterms:modified>
</cp:coreProperties>
</file>