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(9)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4" name="عنصر نائب للمحتوى 3" descr="CCI17122018_0002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1177" t="4013" r="32921" b="26427"/>
          <a:stretch>
            <a:fillRect/>
          </a:stretch>
        </p:blipFill>
        <p:spPr>
          <a:xfrm>
            <a:off x="642910" y="1000108"/>
            <a:ext cx="8001057" cy="5429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rcRect l="7105" t="2749" r="30502" b="36774"/>
          <a:stretch>
            <a:fillRect/>
          </a:stretch>
        </p:blipFill>
        <p:spPr>
          <a:xfrm>
            <a:off x="642910" y="1071546"/>
            <a:ext cx="8072494" cy="50720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rcRect l="3796" t="3908" r="33366" b="29647"/>
          <a:stretch>
            <a:fillRect/>
          </a:stretch>
        </p:blipFill>
        <p:spPr>
          <a:xfrm>
            <a:off x="357158" y="857232"/>
            <a:ext cx="8429684" cy="55007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rcRect l="8252" t="4013" r="31024" b="29102"/>
          <a:stretch>
            <a:fillRect/>
          </a:stretch>
        </p:blipFill>
        <p:spPr>
          <a:xfrm>
            <a:off x="285720" y="1000108"/>
            <a:ext cx="8358246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8252" t="6688" r="25331" b="25089"/>
          <a:stretch>
            <a:fillRect/>
          </a:stretch>
        </p:blipFill>
        <p:spPr>
          <a:xfrm>
            <a:off x="357158" y="1142984"/>
            <a:ext cx="8143932" cy="51435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(9) كرة سلة ثانية</vt:lpstr>
      <vt:lpstr>محاضرة (9) كرة سلة ثانية</vt:lpstr>
      <vt:lpstr>محاضرة (9) كرة سلة ثانية</vt:lpstr>
      <vt:lpstr>محاضرة (9) كرة سلة ثانية</vt:lpstr>
      <vt:lpstr>محاضرة (9)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(9) كرة سلة ثانية</dc:title>
  <dc:creator>dell</dc:creator>
  <cp:lastModifiedBy>dell</cp:lastModifiedBy>
  <cp:revision>1</cp:revision>
  <dcterms:created xsi:type="dcterms:W3CDTF">2018-12-17T19:32:02Z</dcterms:created>
  <dcterms:modified xsi:type="dcterms:W3CDTF">2018-12-17T19:40:17Z</dcterms:modified>
</cp:coreProperties>
</file>