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(8)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10418"/>
            <a:ext cx="8643998" cy="55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928688"/>
            <a:ext cx="8072494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000125"/>
            <a:ext cx="7929618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4" name="عنصر نائب للمحتوى 3" descr="CCI1712201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rcRect l="4457" t="8026" r="29126" b="29102"/>
          <a:stretch>
            <a:fillRect/>
          </a:stretch>
        </p:blipFill>
        <p:spPr>
          <a:xfrm>
            <a:off x="928662" y="1071546"/>
            <a:ext cx="7143800" cy="49292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 كرة سلة ثانية</a:t>
            </a:r>
            <a:endParaRPr lang="ar-IQ" dirty="0"/>
          </a:p>
        </p:txBody>
      </p:sp>
      <p:pic>
        <p:nvPicPr>
          <p:cNvPr id="4" name="عنصر نائب للمحتوى 3" descr="CCI17122018_000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 contrast="10000"/>
          </a:blip>
          <a:srcRect l="8252" t="4013" r="29126" b="29102"/>
          <a:stretch>
            <a:fillRect/>
          </a:stretch>
        </p:blipFill>
        <p:spPr>
          <a:xfrm>
            <a:off x="357158" y="1000108"/>
            <a:ext cx="8429684" cy="492922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(8) كرة سلة ثانية</vt:lpstr>
      <vt:lpstr>محاضرة (8) كرة سلة ثانية</vt:lpstr>
      <vt:lpstr>محاضرة (8) كرة سلة ثانية</vt:lpstr>
      <vt:lpstr>محاضرة (8) كرة سلة ثانية</vt:lpstr>
      <vt:lpstr>محاضرة (8)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(8) كرة سلة ثانية</dc:title>
  <dc:creator>dell</dc:creator>
  <cp:lastModifiedBy>dell</cp:lastModifiedBy>
  <cp:revision>3</cp:revision>
  <dcterms:created xsi:type="dcterms:W3CDTF">2018-12-17T19:06:44Z</dcterms:created>
  <dcterms:modified xsi:type="dcterms:W3CDTF">2018-12-17T19:31:48Z</dcterms:modified>
</cp:coreProperties>
</file>