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</a:t>
            </a:r>
            <a:r>
              <a:rPr lang="ar-IQ" dirty="0" smtClean="0"/>
              <a:t>(7) </a:t>
            </a:r>
            <a:r>
              <a:rPr lang="ar-IQ" dirty="0" smtClean="0"/>
              <a:t>كرة سلة ثانية</a:t>
            </a:r>
            <a:endParaRPr lang="ar-IQ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857250"/>
            <a:ext cx="8286808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(7) كرة سلة ثانية</a:t>
            </a:r>
            <a:endParaRPr lang="ar-IQ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846138"/>
            <a:ext cx="7786742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(7) كرة سلة ثانية</a:t>
            </a:r>
            <a:endParaRPr lang="ar-IQ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88"/>
            <a:ext cx="8143931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(7) كرة سلة ثانية</a:t>
            </a:r>
            <a:endParaRPr lang="ar-IQ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50"/>
            <a:ext cx="8286808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(7) كرة سلة ثانية</a:t>
            </a:r>
            <a:endParaRPr lang="ar-IQ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812"/>
            <a:ext cx="8143932" cy="557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PresentationFormat>عرض على الشاشة (3:4)‏</PresentationFormat>
  <Paragraphs>5</Paragraphs>
  <Slides>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سمة Office</vt:lpstr>
      <vt:lpstr>محاضرة (7) كرة سلة ثانية</vt:lpstr>
      <vt:lpstr>محاضرة (7) كرة سلة ثانية</vt:lpstr>
      <vt:lpstr>محاضرة (7) كرة سلة ثانية</vt:lpstr>
      <vt:lpstr>محاضرة (7) كرة سلة ثانية</vt:lpstr>
      <vt:lpstr>محاضرة (7) كرة سلة ثانية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محاضرة (7) كرة سلة ثانية</dc:title>
  <dc:creator>dell</dc:creator>
  <cp:lastModifiedBy>dell</cp:lastModifiedBy>
  <cp:revision>1</cp:revision>
  <dcterms:created xsi:type="dcterms:W3CDTF">2018-12-17T19:01:14Z</dcterms:created>
  <dcterms:modified xsi:type="dcterms:W3CDTF">2018-12-17T19:06:26Z</dcterms:modified>
</cp:coreProperties>
</file>