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09/04/1440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09/04/1440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09/04/1440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09/04/1440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09/04/1440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09/04/1440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09/04/1440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09/04/1440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09/04/1440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09/04/1440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09/04/1440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09/04/1440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>
            <a:normAutofit fontScale="90000"/>
          </a:bodyPr>
          <a:lstStyle/>
          <a:p>
            <a:r>
              <a:rPr lang="ar-IQ" dirty="0" smtClean="0"/>
              <a:t>محاضرة (6) كرة سلة ثانية</a:t>
            </a:r>
            <a:endParaRPr lang="ar-IQ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1" y="922338"/>
            <a:ext cx="8501122" cy="5364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r>
              <a:rPr lang="ar-IQ" dirty="0" smtClean="0"/>
              <a:t>محاضرة (6) كرة سلة ثانية</a:t>
            </a:r>
            <a:endParaRPr lang="ar-IQ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85787" y="857250"/>
            <a:ext cx="7858180" cy="5268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r>
              <a:rPr lang="ar-IQ" dirty="0" smtClean="0"/>
              <a:t>محاضرة (6) كرة سلة ثانية</a:t>
            </a:r>
            <a:endParaRPr lang="ar-IQ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28663" y="857250"/>
            <a:ext cx="7572428" cy="5268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rmAutofit fontScale="90000"/>
          </a:bodyPr>
          <a:lstStyle/>
          <a:p>
            <a:r>
              <a:rPr lang="ar-IQ" dirty="0" smtClean="0"/>
              <a:t>محاضرة (6) كرة سلة ثانية</a:t>
            </a:r>
            <a:endParaRPr lang="ar-IQ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5" y="1010444"/>
            <a:ext cx="8143932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96842"/>
          </a:xfrm>
        </p:spPr>
        <p:txBody>
          <a:bodyPr>
            <a:normAutofit fontScale="90000"/>
          </a:bodyPr>
          <a:lstStyle/>
          <a:p>
            <a:r>
              <a:rPr lang="ar-IQ" dirty="0" smtClean="0"/>
              <a:t>محاضرة (6) كرة سلة ثانية</a:t>
            </a:r>
            <a:endParaRPr lang="ar-IQ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642938"/>
            <a:ext cx="8143932" cy="548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</Words>
  <PresentationFormat>عرض على الشاشة (3:4)‏</PresentationFormat>
  <Paragraphs>5</Paragraphs>
  <Slides>5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6" baseType="lpstr">
      <vt:lpstr>سمة Office</vt:lpstr>
      <vt:lpstr>محاضرة (6) كرة سلة ثانية</vt:lpstr>
      <vt:lpstr>محاضرة (6) كرة سلة ثانية</vt:lpstr>
      <vt:lpstr>محاضرة (6) كرة سلة ثانية</vt:lpstr>
      <vt:lpstr>محاضرة (6) كرة سلة ثانية</vt:lpstr>
      <vt:lpstr>محاضرة (6) كرة سلة ثانية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محاضرة (6) كرة سلة ثانية</dc:title>
  <dc:creator>dell</dc:creator>
  <cp:lastModifiedBy>dell</cp:lastModifiedBy>
  <cp:revision>1</cp:revision>
  <dcterms:created xsi:type="dcterms:W3CDTF">2018-12-17T18:55:23Z</dcterms:created>
  <dcterms:modified xsi:type="dcterms:W3CDTF">2018-12-17T19:00:56Z</dcterms:modified>
</cp:coreProperties>
</file>