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</a:t>
            </a:r>
            <a:r>
              <a:rPr lang="ar-IQ" dirty="0" smtClean="0"/>
              <a:t>(5) </a:t>
            </a:r>
            <a:r>
              <a:rPr lang="ar-IQ" dirty="0" smtClean="0"/>
              <a:t>كرة سلة ثانية</a:t>
            </a:r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813"/>
            <a:ext cx="8286808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(5) كرة سلة ثانية</a:t>
            </a:r>
            <a:endParaRPr lang="ar-IQ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5" y="857250"/>
            <a:ext cx="8286808" cy="526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(5) كرة سلة ثانية</a:t>
            </a:r>
            <a:endParaRPr lang="ar-IQ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50"/>
            <a:ext cx="8072494" cy="526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(5) كرة سلة ثانية</a:t>
            </a:r>
            <a:endParaRPr lang="ar-IQ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1" y="785813"/>
            <a:ext cx="8001056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(5) كرة سلة ثانية</a:t>
            </a:r>
            <a:endParaRPr lang="ar-IQ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777081"/>
            <a:ext cx="8429684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(5) كرة سلة ثانية</a:t>
            </a:r>
            <a:endParaRPr lang="ar-IQ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1" y="881856"/>
            <a:ext cx="8429684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PresentationFormat>عرض على الشاشة (3:4)‏</PresentationFormat>
  <Paragraphs>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محاضرة (5) كرة سلة ثانية</vt:lpstr>
      <vt:lpstr>محاضرة (5) كرة سلة ثانية</vt:lpstr>
      <vt:lpstr>محاضرة (5) كرة سلة ثانية</vt:lpstr>
      <vt:lpstr>محاضرة (5) كرة سلة ثانية</vt:lpstr>
      <vt:lpstr>محاضرة (5) كرة سلة ثانية</vt:lpstr>
      <vt:lpstr>محاضرة (5) كرة سلة ثانية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(5) كرة سلة ثانية</dc:title>
  <dc:creator>dell</dc:creator>
  <cp:lastModifiedBy>dell</cp:lastModifiedBy>
  <cp:revision>1</cp:revision>
  <dcterms:created xsi:type="dcterms:W3CDTF">2018-12-17T18:49:27Z</dcterms:created>
  <dcterms:modified xsi:type="dcterms:W3CDTF">2018-12-17T18:55:08Z</dcterms:modified>
</cp:coreProperties>
</file>