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09/04/1440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</a:t>
            </a:r>
            <a:r>
              <a:rPr lang="ar-IQ" dirty="0" smtClean="0"/>
              <a:t>(3) </a:t>
            </a:r>
            <a:r>
              <a:rPr lang="ar-IQ" dirty="0" smtClean="0"/>
              <a:t>كرة سلة ثانية</a:t>
            </a:r>
            <a:endParaRPr lang="ar-IQ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50"/>
            <a:ext cx="7929618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(3) كرة سلة ثانية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24"/>
            <a:ext cx="8286807" cy="521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(3) كرة سلة ثانية</a:t>
            </a:r>
            <a:endParaRPr lang="ar-IQ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9931"/>
            <a:ext cx="8001056" cy="5638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(3) كرة سلة ثانية</a:t>
            </a:r>
            <a:endParaRPr lang="ar-IQ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813"/>
            <a:ext cx="8072493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(3) كرة سلة ثانية</a:t>
            </a:r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941388"/>
            <a:ext cx="8143931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محاضرة (3) كرة سلة ثانية</a:t>
            </a:r>
            <a:endParaRPr lang="ar-IQ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729456"/>
            <a:ext cx="8001056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PresentationFormat>عرض على الشاشة (3:4)‏</PresentationFormat>
  <Paragraphs>6</Paragraphs>
  <Slides>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7" baseType="lpstr">
      <vt:lpstr>سمة Office</vt:lpstr>
      <vt:lpstr>محاضرة (3) كرة سلة ثانية</vt:lpstr>
      <vt:lpstr>محاضرة (3) كرة سلة ثانية</vt:lpstr>
      <vt:lpstr>محاضرة (3) كرة سلة ثانية</vt:lpstr>
      <vt:lpstr>محاضرة (3) كرة سلة ثانية</vt:lpstr>
      <vt:lpstr>محاضرة (3) كرة سلة ثانية</vt:lpstr>
      <vt:lpstr>محاضرة (3) كرة سلة ثانية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محاضرة (3) كرة سلة ثانية</dc:title>
  <dc:creator>dell</dc:creator>
  <cp:lastModifiedBy>dell</cp:lastModifiedBy>
  <cp:revision>1</cp:revision>
  <dcterms:created xsi:type="dcterms:W3CDTF">2018-12-17T18:36:35Z</dcterms:created>
  <dcterms:modified xsi:type="dcterms:W3CDTF">2018-12-17T18:43:03Z</dcterms:modified>
</cp:coreProperties>
</file>