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(2)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25"/>
            <a:ext cx="7358114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813"/>
            <a:ext cx="757242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50"/>
            <a:ext cx="8072494" cy="54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88"/>
            <a:ext cx="8429683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50"/>
            <a:ext cx="8143932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(2) كرة سلة ثانية</vt:lpstr>
      <vt:lpstr>محاضرة (2) كرة سلة ثانية</vt:lpstr>
      <vt:lpstr>محاضرة (2) كرة سلة ثانية</vt:lpstr>
      <vt:lpstr>محاضرة (2) كرة سلة ثانية</vt:lpstr>
      <vt:lpstr>محاضرة (2)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(2) كرة سلة ثانية</dc:title>
  <dc:creator>dell</dc:creator>
  <cp:lastModifiedBy>dell</cp:lastModifiedBy>
  <cp:revision>1</cp:revision>
  <dcterms:created xsi:type="dcterms:W3CDTF">2018-12-17T18:30:21Z</dcterms:created>
  <dcterms:modified xsi:type="dcterms:W3CDTF">2018-12-17T18:36:28Z</dcterms:modified>
</cp:coreProperties>
</file>