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6201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786742" cy="5072098"/>
          </a:xfrm>
        </p:spPr>
        <p:txBody>
          <a:bodyPr>
            <a:normAutofit/>
          </a:bodyPr>
          <a:lstStyle/>
          <a:p>
            <a:endParaRPr lang="ar-IQ" sz="37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000108"/>
            <a:ext cx="85011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56134"/>
            <a:ext cx="8229600" cy="494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58180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50"/>
            <a:ext cx="8215369" cy="55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50"/>
            <a:ext cx="8429684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(1) كرة سلة ثانية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50"/>
            <a:ext cx="8143932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</Words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(1) كرة سلة ثانية</vt:lpstr>
      <vt:lpstr>محاضرة (1) كرة سلة ثانية</vt:lpstr>
      <vt:lpstr>محاضرة (1) كرة سلة ثانية</vt:lpstr>
      <vt:lpstr>محاضرة (1) كرة سلة ثانية</vt:lpstr>
      <vt:lpstr>محاضرة (1) كرة سلة ثانية</vt:lpstr>
      <vt:lpstr>محاضرة (1)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(1) كرة سلة ثانية</dc:title>
  <dc:creator>dell</dc:creator>
  <cp:lastModifiedBy>dell</cp:lastModifiedBy>
  <cp:revision>8</cp:revision>
  <dcterms:created xsi:type="dcterms:W3CDTF">2018-12-17T16:19:18Z</dcterms:created>
  <dcterms:modified xsi:type="dcterms:W3CDTF">2018-12-17T18:29:58Z</dcterms:modified>
</cp:coreProperties>
</file>