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812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074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098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58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158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959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767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418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389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334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7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محاضرات في مادة تخطيط وتنفيذ برامج تربوية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47664" y="3789040"/>
            <a:ext cx="6008712" cy="11989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مدرسة المادة المدرس </a:t>
            </a:r>
          </a:p>
          <a:p>
            <a:r>
              <a:rPr lang="ar-IQ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زينب خنجر مزيد 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55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88640"/>
            <a:ext cx="8153400" cy="99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 البرامج وانواعها                            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7344816" cy="32693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65927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250357"/>
            <a:ext cx="7787665" cy="4536504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07453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530" y="1412776"/>
            <a:ext cx="7596933" cy="4396965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474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279098" cy="4417849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30251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962" y="908720"/>
            <a:ext cx="6564437" cy="468052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71163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16</Words>
  <Application>Microsoft Office PowerPoint</Application>
  <PresentationFormat>عرض على الشاشة (3:4)‏</PresentationFormat>
  <Paragraphs>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محاضرات في مادة تخطيط وتنفيذ برامج تربوية</vt:lpstr>
      <vt:lpstr> البرامج وانواعها                           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مادة تخطيط وتنفيذ برامج تربوية</dc:title>
  <dc:creator>Osama</dc:creator>
  <cp:lastModifiedBy>Osama</cp:lastModifiedBy>
  <cp:revision>17</cp:revision>
  <dcterms:created xsi:type="dcterms:W3CDTF">2018-12-25T12:57:16Z</dcterms:created>
  <dcterms:modified xsi:type="dcterms:W3CDTF">2018-12-25T14:47:30Z</dcterms:modified>
</cp:coreProperties>
</file>