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sldIdLst>
    <p:sldId id="259" r:id="rId2"/>
    <p:sldId id="256" r:id="rId3"/>
    <p:sldId id="262" r:id="rId4"/>
    <p:sldId id="264" r:id="rId5"/>
    <p:sldId id="263" r:id="rId6"/>
    <p:sldId id="265" r:id="rId7"/>
  </p:sldIdLst>
  <p:sldSz cx="6858000" cy="9144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6041" autoAdjust="0"/>
    <p:restoredTop sz="94660"/>
  </p:normalViewPr>
  <p:slideViewPr>
    <p:cSldViewPr>
      <p:cViewPr>
        <p:scale>
          <a:sx n="50" d="100"/>
          <a:sy n="50" d="100"/>
        </p:scale>
        <p:origin x="-2280" y="-1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3951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00174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257176" y="488951"/>
            <a:ext cx="3357563" cy="104013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45235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17295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20111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257176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2628901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75653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61487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88339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90309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84793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47799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39609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88640" y="2267745"/>
            <a:ext cx="6669361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المحاضرة </a:t>
            </a:r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التاسعة</a:t>
            </a:r>
            <a:endParaRPr lang="ar-SA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المرحلة / الثانية</a:t>
            </a:r>
          </a:p>
          <a:p>
            <a:pPr algn="ctr"/>
            <a:r>
              <a:rPr lang="ar-SA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مادة / </a:t>
            </a:r>
            <a:r>
              <a:rPr lang="ar-SA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اوربا</a:t>
            </a:r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في العصور الوسطى</a:t>
            </a:r>
            <a:endParaRPr lang="ar-SA" sz="4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ar-SA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اعداد / د</a:t>
            </a:r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فاتن محي محسن</a:t>
            </a:r>
            <a:endParaRPr lang="ar-SA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372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1" y="0"/>
            <a:ext cx="64607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50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1" y="0"/>
            <a:ext cx="64607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783467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1" y="0"/>
            <a:ext cx="64607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740000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1" y="0"/>
            <a:ext cx="64607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869580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1" y="0"/>
            <a:ext cx="64607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740000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</TotalTime>
  <Words>18</Words>
  <Application>Microsoft Office PowerPoint</Application>
  <PresentationFormat>عرض على الشاشة (3:4)‏</PresentationFormat>
  <Paragraphs>4</Paragraphs>
  <Slides>6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7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Age Moment Studio</dc:creator>
  <cp:lastModifiedBy>Age Moment Studio</cp:lastModifiedBy>
  <cp:revision>11</cp:revision>
  <dcterms:created xsi:type="dcterms:W3CDTF">2018-12-18T16:01:10Z</dcterms:created>
  <dcterms:modified xsi:type="dcterms:W3CDTF">2018-12-23T16:34:59Z</dcterms:modified>
</cp:coreProperties>
</file>