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9" r:id="rId2"/>
    <p:sldId id="256" r:id="rId3"/>
    <p:sldId id="262" r:id="rId4"/>
    <p:sldId id="264" r:id="rId5"/>
    <p:sldId id="263" r:id="rId6"/>
    <p:sldId id="265" r:id="rId7"/>
    <p:sldId id="266" r:id="rId8"/>
    <p:sldId id="268" r:id="rId9"/>
  </p:sldIdLst>
  <p:sldSz cx="6858000" cy="9144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041" autoAdjust="0"/>
    <p:restoredTop sz="94660"/>
  </p:normalViewPr>
  <p:slideViewPr>
    <p:cSldViewPr>
      <p:cViewPr>
        <p:scale>
          <a:sx n="50" d="100"/>
          <a:sy n="50" d="100"/>
        </p:scale>
        <p:origin x="-2280" y="-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95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017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523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729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011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565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148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33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030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479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779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960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88640" y="2267745"/>
            <a:ext cx="666936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المحاضرة 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السابعة</a:t>
            </a:r>
            <a:endParaRPr lang="ar-SA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المرحلة / الثانية</a:t>
            </a:r>
          </a:p>
          <a:p>
            <a:pPr algn="ctr"/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مادة / </a:t>
            </a:r>
            <a:r>
              <a:rPr lang="ar-SA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اوربا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في العصور الوسطى</a:t>
            </a:r>
            <a:endParaRPr lang="ar-SA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اعداد / د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فاتن محي محسن</a:t>
            </a:r>
            <a:endParaRPr lang="ar-SA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37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0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8346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4000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6958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4000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2695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2695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18</Words>
  <Application>Microsoft Office PowerPoint</Application>
  <PresentationFormat>عرض على الشاشة (3:4)‏</PresentationFormat>
  <Paragraphs>4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Age Moment Studio</dc:creator>
  <cp:lastModifiedBy>Age Moment Studio</cp:lastModifiedBy>
  <cp:revision>11</cp:revision>
  <dcterms:created xsi:type="dcterms:W3CDTF">2018-12-18T16:01:10Z</dcterms:created>
  <dcterms:modified xsi:type="dcterms:W3CDTF">2018-12-23T16:32:54Z</dcterms:modified>
</cp:coreProperties>
</file>