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3" r:id="rId5"/>
    <p:sldId id="265" r:id="rId6"/>
    <p:sldId id="266" r:id="rId7"/>
    <p:sldId id="268" r:id="rId8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الاولى </a:t>
            </a: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العصور الوسطى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18</Words>
  <Application>Microsoft Office PowerPoint</Application>
  <PresentationFormat>عرض على الشاشة (3:4)‏</PresentationFormat>
  <Paragraphs>4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2018-12-23T16:16:44Z</dcterms:modified>
</cp:coreProperties>
</file>