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56" r:id="rId3"/>
    <p:sldId id="262" r:id="rId4"/>
    <p:sldId id="264" r:id="rId5"/>
    <p:sldId id="263" r:id="rId6"/>
    <p:sldId id="265" r:id="rId7"/>
    <p:sldId id="266" r:id="rId8"/>
    <p:sldId id="268" r:id="rId9"/>
    <p:sldId id="267" r:id="rId10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41" autoAdjust="0"/>
    <p:restoredTop sz="94660"/>
  </p:normalViewPr>
  <p:slideViewPr>
    <p:cSldViewPr>
      <p:cViewPr>
        <p:scale>
          <a:sx n="50" d="100"/>
          <a:sy n="50" d="100"/>
        </p:scale>
        <p:origin x="-2280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 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العاشرة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 الثانية</a:t>
            </a: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تاريخ </a:t>
            </a:r>
            <a:r>
              <a:rPr lang="ar-S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اوربا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في عصر النهضة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اعداد / د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فاتن محي محسن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346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6958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19</Words>
  <Application>Microsoft Office PowerPoint</Application>
  <PresentationFormat>عرض على الشاشة (3:4)‏</PresentationFormat>
  <Paragraphs>4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Age Moment Studio</cp:lastModifiedBy>
  <cp:revision>11</cp:revision>
  <dcterms:created xsi:type="dcterms:W3CDTF">2018-12-18T16:01:10Z</dcterms:created>
  <dcterms:modified xsi:type="dcterms:W3CDTF">2018-12-23T16:08:15Z</dcterms:modified>
</cp:coreProperties>
</file>