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  <p:sldId id="265" r:id="rId7"/>
    <p:sldId id="266" r:id="rId8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السادسة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تاريخ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عصر النهضة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19</Words>
  <Application>Microsoft Office PowerPoint</Application>
  <PresentationFormat>عرض على الشاشة (3:4)‏</PresentationFormat>
  <Paragraphs>4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2018-12-23T16:02:19Z</dcterms:modified>
</cp:coreProperties>
</file>