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الرابعة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تاريخ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عصر النهضة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19</Words>
  <Application>Microsoft Office PowerPoint</Application>
  <PresentationFormat>عرض على الشاشة (3:4)‏</PresentationFormat>
  <Paragraphs>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2018-12-23T15:59:38Z</dcterms:modified>
</cp:coreProperties>
</file>