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42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4992" autoAdjust="0"/>
    <p:restoredTop sz="94660"/>
  </p:normalViewPr>
  <p:slideViewPr>
    <p:cSldViewPr snapToGrid="0">
      <p:cViewPr varScale="1">
        <p:scale>
          <a:sx n="66" d="100"/>
          <a:sy n="66" d="100"/>
        </p:scale>
        <p:origin x="679" y="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D8346-7F59-4F1D-BF1D-D54FFB3E8288}" type="datetimeFigureOut">
              <a:rPr lang="tr-TR" smtClean="0"/>
              <a:t>23.12.2018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8935B759-0C71-4F2F-A7FE-AF976320AD1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7913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D8346-7F59-4F1D-BF1D-D54FFB3E8288}" type="datetimeFigureOut">
              <a:rPr lang="tr-TR" smtClean="0"/>
              <a:t>23.12.2018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935B759-0C71-4F2F-A7FE-AF976320AD1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93800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D8346-7F59-4F1D-BF1D-D54FFB3E8288}" type="datetimeFigureOut">
              <a:rPr lang="tr-TR" smtClean="0"/>
              <a:t>23.12.2018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935B759-0C71-4F2F-A7FE-AF976320AD12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393235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ar-SA"/>
              <a:t>حرر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D8346-7F59-4F1D-BF1D-D54FFB3E8288}" type="datetimeFigureOut">
              <a:rPr lang="tr-TR" smtClean="0"/>
              <a:t>23.12.2018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935B759-0C71-4F2F-A7FE-AF976320AD1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72794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 ذات اقتبا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ar-SA"/>
              <a:t>حرر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D8346-7F59-4F1D-BF1D-D54FFB3E8288}" type="datetimeFigureOut">
              <a:rPr lang="tr-TR" smtClean="0"/>
              <a:t>23.12.2018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935B759-0C71-4F2F-A7FE-AF976320AD12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47564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اب أو خط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ar-SA"/>
              <a:t>حرر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D8346-7F59-4F1D-BF1D-D54FFB3E8288}" type="datetimeFigureOut">
              <a:rPr lang="tr-TR" smtClean="0"/>
              <a:t>23.12.2018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935B759-0C71-4F2F-A7FE-AF976320AD1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180690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D8346-7F59-4F1D-BF1D-D54FFB3E8288}" type="datetimeFigureOut">
              <a:rPr lang="tr-TR" smtClean="0"/>
              <a:t>23.12.2018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5B759-0C71-4F2F-A7FE-AF976320AD1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06694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D8346-7F59-4F1D-BF1D-D54FFB3E8288}" type="datetimeFigureOut">
              <a:rPr lang="tr-TR" smtClean="0"/>
              <a:t>23.12.2018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5B759-0C71-4F2F-A7FE-AF976320AD1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6657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D8346-7F59-4F1D-BF1D-D54FFB3E8288}" type="datetimeFigureOut">
              <a:rPr lang="tr-TR" smtClean="0"/>
              <a:t>23.12.2018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5B759-0C71-4F2F-A7FE-AF976320AD1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4084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D8346-7F59-4F1D-BF1D-D54FFB3E8288}" type="datetimeFigureOut">
              <a:rPr lang="tr-TR" smtClean="0"/>
              <a:t>23.12.2018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935B759-0C71-4F2F-A7FE-AF976320AD1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8989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D8346-7F59-4F1D-BF1D-D54FFB3E8288}" type="datetimeFigureOut">
              <a:rPr lang="tr-TR" smtClean="0"/>
              <a:t>23.12.2018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935B759-0C71-4F2F-A7FE-AF976320AD1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6166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D8346-7F59-4F1D-BF1D-D54FFB3E8288}" type="datetimeFigureOut">
              <a:rPr lang="tr-TR" smtClean="0"/>
              <a:t>23.12.2018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935B759-0C71-4F2F-A7FE-AF976320AD1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0319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D8346-7F59-4F1D-BF1D-D54FFB3E8288}" type="datetimeFigureOut">
              <a:rPr lang="tr-TR" smtClean="0"/>
              <a:t>23.12.2018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5B759-0C71-4F2F-A7FE-AF976320AD1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4677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D8346-7F59-4F1D-BF1D-D54FFB3E8288}" type="datetimeFigureOut">
              <a:rPr lang="tr-TR" smtClean="0"/>
              <a:t>23.12.2018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5B759-0C71-4F2F-A7FE-AF976320AD1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8561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D8346-7F59-4F1D-BF1D-D54FFB3E8288}" type="datetimeFigureOut">
              <a:rPr lang="tr-TR" smtClean="0"/>
              <a:t>23.12.2018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5B759-0C71-4F2F-A7FE-AF976320AD1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5923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D8346-7F59-4F1D-BF1D-D54FFB3E8288}" type="datetimeFigureOut">
              <a:rPr lang="tr-TR" smtClean="0"/>
              <a:t>23.12.2018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935B759-0C71-4F2F-A7FE-AF976320AD1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005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5D8346-7F59-4F1D-BF1D-D54FFB3E8288}" type="datetimeFigureOut">
              <a:rPr lang="tr-TR" smtClean="0"/>
              <a:t>23.12.2018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935B759-0C71-4F2F-A7FE-AF976320AD1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0553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  <p:sldLayoutId id="2147483754" r:id="rId12"/>
    <p:sldLayoutId id="2147483755" r:id="rId13"/>
    <p:sldLayoutId id="2147483756" r:id="rId14"/>
    <p:sldLayoutId id="2147483757" r:id="rId15"/>
    <p:sldLayoutId id="214748375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>
            <a:extLst>
              <a:ext uri="{FF2B5EF4-FFF2-40B4-BE49-F238E27FC236}">
                <a16:creationId xmlns:a16="http://schemas.microsoft.com/office/drawing/2014/main" id="{6679E669-9607-424A-AD6D-8AB880922587}"/>
              </a:ext>
            </a:extLst>
          </p:cNvPr>
          <p:cNvSpPr/>
          <p:nvPr/>
        </p:nvSpPr>
        <p:spPr>
          <a:xfrm>
            <a:off x="2586942" y="894890"/>
            <a:ext cx="8675225" cy="446789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ar-IQ" sz="6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dvertisingBold" pitchFamily="2" charset="-78"/>
              </a:rPr>
              <a:t>القسم</a:t>
            </a:r>
            <a:r>
              <a:rPr lang="ar-SA" sz="6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dvertisingBold" pitchFamily="2" charset="-78"/>
              </a:rPr>
              <a:t> </a:t>
            </a:r>
            <a:r>
              <a:rPr lang="ar-IQ" sz="6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dvertisingBold" pitchFamily="2" charset="-78"/>
              </a:rPr>
              <a:t>التربية الإسلامية </a:t>
            </a:r>
            <a:endParaRPr lang="tr-TR" sz="60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AdvertisingBold" pitchFamily="2" charset="-78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ar-IQ" sz="6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dvertisingBold" pitchFamily="2" charset="-78"/>
              </a:rPr>
              <a:t>جدول  التدريس الفصلي ل</a:t>
            </a:r>
            <a:r>
              <a:rPr lang="ar-SA" sz="6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dvertisingBold" pitchFamily="2" charset="-78"/>
              </a:rPr>
              <a:t>مادة التفسير ا</a:t>
            </a:r>
            <a:r>
              <a:rPr lang="ar-IQ" sz="6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dvertisingBold" pitchFamily="2" charset="-78"/>
              </a:rPr>
              <a:t>لمرحلة الرابعة </a:t>
            </a:r>
            <a:endParaRPr lang="tr-TR" sz="60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cs typeface="AdvertisingBol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325315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>
            <a:extLst>
              <a:ext uri="{FF2B5EF4-FFF2-40B4-BE49-F238E27FC236}">
                <a16:creationId xmlns:a16="http://schemas.microsoft.com/office/drawing/2014/main" id="{67AB332E-AB78-4A54-9A0E-D27065F21403}"/>
              </a:ext>
            </a:extLst>
          </p:cNvPr>
          <p:cNvSpPr/>
          <p:nvPr/>
        </p:nvSpPr>
        <p:spPr>
          <a:xfrm>
            <a:off x="2995913" y="1414893"/>
            <a:ext cx="7791691" cy="44678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ar-IQ" sz="6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AdvertisingBold" pitchFamily="2" charset="-78"/>
              </a:rPr>
              <a:t>الاسبوع التاسع</a:t>
            </a:r>
            <a:endParaRPr lang="ar-SA" sz="60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Calibri" panose="020F0502020204030204" pitchFamily="34" charset="0"/>
              <a:cs typeface="AdvertisingBold" pitchFamily="2" charset="-78"/>
            </a:endParaRPr>
          </a:p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ar-IQ" sz="6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AdvertisingBold" pitchFamily="2" charset="-78"/>
              </a:rPr>
              <a:t>تفسير من الآية 39  من سورة القمر  الى نهاية السورة</a:t>
            </a:r>
            <a:endParaRPr lang="tr-TR" sz="60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Calibri" panose="020F0502020204030204" pitchFamily="34" charset="0"/>
              <a:cs typeface="AdvertisingBol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75924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>
            <a:extLst>
              <a:ext uri="{FF2B5EF4-FFF2-40B4-BE49-F238E27FC236}">
                <a16:creationId xmlns:a16="http://schemas.microsoft.com/office/drawing/2014/main" id="{B6CCEC44-E310-4312-BC88-D246EAB725CA}"/>
              </a:ext>
            </a:extLst>
          </p:cNvPr>
          <p:cNvSpPr/>
          <p:nvPr/>
        </p:nvSpPr>
        <p:spPr>
          <a:xfrm>
            <a:off x="3059576" y="1086131"/>
            <a:ext cx="7722242" cy="44678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ar-IQ" sz="6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AdvertisingBold" pitchFamily="2" charset="-78"/>
              </a:rPr>
              <a:t>الاسبوع العاشر</a:t>
            </a:r>
            <a:endParaRPr lang="ar-SA" sz="60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Calibri" panose="020F0502020204030204" pitchFamily="34" charset="0"/>
              <a:cs typeface="AdvertisingBold" pitchFamily="2" charset="-78"/>
            </a:endParaRPr>
          </a:p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ar-IQ" sz="6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AdvertisingBold" pitchFamily="2" charset="-78"/>
              </a:rPr>
              <a:t>تفسير من بداية  سورة الواقعة  الى الآية 25 من السورة </a:t>
            </a:r>
            <a:r>
              <a:rPr lang="ar-SA" sz="6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AdvertisingBold" pitchFamily="2" charset="-78"/>
              </a:rPr>
              <a:t>الواقعة</a:t>
            </a:r>
            <a:endParaRPr lang="tr-TR" sz="60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Calibri" panose="020F0502020204030204" pitchFamily="34" charset="0"/>
              <a:cs typeface="AdvertisingBol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513865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>
            <a:extLst>
              <a:ext uri="{FF2B5EF4-FFF2-40B4-BE49-F238E27FC236}">
                <a16:creationId xmlns:a16="http://schemas.microsoft.com/office/drawing/2014/main" id="{6C5CAF97-B5BF-4A51-B77D-4225F6DDE05A}"/>
              </a:ext>
            </a:extLst>
          </p:cNvPr>
          <p:cNvSpPr/>
          <p:nvPr/>
        </p:nvSpPr>
        <p:spPr>
          <a:xfrm>
            <a:off x="2586943" y="934543"/>
            <a:ext cx="9086126" cy="44678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ar-IQ" sz="6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AdvertisingBold" pitchFamily="2" charset="-78"/>
              </a:rPr>
              <a:t>الاسبوع الحادي</a:t>
            </a:r>
            <a:r>
              <a:rPr lang="ar-SA" sz="6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AdvertisingBold" pitchFamily="2" charset="-78"/>
              </a:rPr>
              <a:t> </a:t>
            </a:r>
            <a:r>
              <a:rPr lang="ar-IQ" sz="6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AdvertisingBold" pitchFamily="2" charset="-78"/>
              </a:rPr>
              <a:t>عشر</a:t>
            </a:r>
            <a:endParaRPr lang="ar-SA" sz="60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Calibri" panose="020F0502020204030204" pitchFamily="34" charset="0"/>
              <a:cs typeface="AdvertisingBold" pitchFamily="2" charset="-78"/>
            </a:endParaRPr>
          </a:p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ar-IQ" sz="6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AdvertisingBold" pitchFamily="2" charset="-78"/>
              </a:rPr>
              <a:t> تفسير من الآية 26  من سورة الواقعة  الى الآية 57 من السورة</a:t>
            </a:r>
            <a:endParaRPr lang="tr-TR" sz="60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Calibri" panose="020F0502020204030204" pitchFamily="34" charset="0"/>
              <a:cs typeface="AdvertisingBol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713855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>
            <a:extLst>
              <a:ext uri="{FF2B5EF4-FFF2-40B4-BE49-F238E27FC236}">
                <a16:creationId xmlns:a16="http://schemas.microsoft.com/office/drawing/2014/main" id="{C4BE3064-CBD5-489D-A62A-19FE372A444E}"/>
              </a:ext>
            </a:extLst>
          </p:cNvPr>
          <p:cNvSpPr/>
          <p:nvPr/>
        </p:nvSpPr>
        <p:spPr>
          <a:xfrm>
            <a:off x="3401028" y="969267"/>
            <a:ext cx="7224532" cy="44678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ar-IQ" sz="6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AdvertisingBold" pitchFamily="2" charset="-78"/>
              </a:rPr>
              <a:t>الاسبوع الثاني عشر</a:t>
            </a:r>
            <a:endParaRPr lang="ar-SA" sz="60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Calibri" panose="020F0502020204030204" pitchFamily="34" charset="0"/>
              <a:cs typeface="AdvertisingBold" pitchFamily="2" charset="-78"/>
            </a:endParaRPr>
          </a:p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ar-IQ" sz="6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AdvertisingBold" pitchFamily="2" charset="-78"/>
              </a:rPr>
              <a:t> تفسير من الآية 58 من سورة الواقعة الى الآية 74من السورة.</a:t>
            </a:r>
            <a:endParaRPr lang="tr-TR" sz="60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Calibri" panose="020F0502020204030204" pitchFamily="34" charset="0"/>
              <a:cs typeface="AdvertisingBol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35391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>
            <a:extLst>
              <a:ext uri="{FF2B5EF4-FFF2-40B4-BE49-F238E27FC236}">
                <a16:creationId xmlns:a16="http://schemas.microsoft.com/office/drawing/2014/main" id="{5986104F-74AE-4A2C-85F3-4F1CA9520BB4}"/>
              </a:ext>
            </a:extLst>
          </p:cNvPr>
          <p:cNvSpPr/>
          <p:nvPr/>
        </p:nvSpPr>
        <p:spPr>
          <a:xfrm>
            <a:off x="3418389" y="895149"/>
            <a:ext cx="7033550" cy="44678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ar-IQ" sz="6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AdvertisingBold" pitchFamily="2" charset="-78"/>
              </a:rPr>
              <a:t>الاسبوع الثالث عشر </a:t>
            </a:r>
            <a:endParaRPr lang="ar-SA" sz="60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Calibri" panose="020F0502020204030204" pitchFamily="34" charset="0"/>
              <a:cs typeface="AdvertisingBold" pitchFamily="2" charset="-78"/>
            </a:endParaRPr>
          </a:p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ar-IQ" sz="6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AdvertisingBold" pitchFamily="2" charset="-78"/>
              </a:rPr>
              <a:t>تفسير من الآية 75 من سورة الواقعة الى نهاية السورة.</a:t>
            </a:r>
            <a:endParaRPr lang="tr-TR" sz="60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Calibri" panose="020F0502020204030204" pitchFamily="34" charset="0"/>
              <a:cs typeface="AdvertisingBol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38513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>
            <a:extLst>
              <a:ext uri="{FF2B5EF4-FFF2-40B4-BE49-F238E27FC236}">
                <a16:creationId xmlns:a16="http://schemas.microsoft.com/office/drawing/2014/main" id="{D20B3D15-3346-42EE-BE7D-41C5DF99E57C}"/>
              </a:ext>
            </a:extLst>
          </p:cNvPr>
          <p:cNvSpPr/>
          <p:nvPr/>
        </p:nvSpPr>
        <p:spPr>
          <a:xfrm>
            <a:off x="2858258" y="1129374"/>
            <a:ext cx="8508159" cy="3724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ar-IQ" sz="6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AdvertisingBold" pitchFamily="2" charset="-78"/>
              </a:rPr>
              <a:t>الاسبوع الاول </a:t>
            </a:r>
            <a:endParaRPr lang="ar-SA" sz="66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Calibri" panose="020F0502020204030204" pitchFamily="34" charset="0"/>
              <a:cs typeface="AdvertisingBold" pitchFamily="2" charset="-78"/>
            </a:endParaRPr>
          </a:p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ar-IQ" sz="6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AdvertisingBold" pitchFamily="2" charset="-78"/>
              </a:rPr>
              <a:t>تفسير الآيات العشرين الاولى من سورة الطور</a:t>
            </a:r>
            <a:endParaRPr lang="tr-TR" sz="66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Calibri" panose="020F0502020204030204" pitchFamily="34" charset="0"/>
              <a:cs typeface="AdvertisingBol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114567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>
            <a:extLst>
              <a:ext uri="{FF2B5EF4-FFF2-40B4-BE49-F238E27FC236}">
                <a16:creationId xmlns:a16="http://schemas.microsoft.com/office/drawing/2014/main" id="{384AA6B6-07EF-4907-B9EA-4DC3E63C3DDA}"/>
              </a:ext>
            </a:extLst>
          </p:cNvPr>
          <p:cNvSpPr/>
          <p:nvPr/>
        </p:nvSpPr>
        <p:spPr>
          <a:xfrm>
            <a:off x="2812647" y="704896"/>
            <a:ext cx="8692587" cy="48926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ar-IQ" sz="6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AdvertisingBold" pitchFamily="2" charset="-78"/>
              </a:rPr>
              <a:t>الاسبوع الثاني </a:t>
            </a:r>
            <a:endParaRPr lang="ar-SA" sz="66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Calibri" panose="020F0502020204030204" pitchFamily="34" charset="0"/>
              <a:cs typeface="AdvertisingBold" pitchFamily="2" charset="-78"/>
            </a:endParaRPr>
          </a:p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ar-IQ" sz="6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AdvertisingBold" pitchFamily="2" charset="-78"/>
              </a:rPr>
              <a:t>تفسير من الآية 21  من سورة الطور الى نهاية السورة </a:t>
            </a:r>
            <a:r>
              <a:rPr lang="ar-IQ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tr-TR" sz="12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30556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>
            <a:extLst>
              <a:ext uri="{FF2B5EF4-FFF2-40B4-BE49-F238E27FC236}">
                <a16:creationId xmlns:a16="http://schemas.microsoft.com/office/drawing/2014/main" id="{FEA8FC37-708F-438B-A3D1-1CD98DE1F3CF}"/>
              </a:ext>
            </a:extLst>
          </p:cNvPr>
          <p:cNvSpPr/>
          <p:nvPr/>
        </p:nvSpPr>
        <p:spPr>
          <a:xfrm>
            <a:off x="2975614" y="1645647"/>
            <a:ext cx="858458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IQ" sz="6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AdvertisingBold" pitchFamily="2" charset="-78"/>
              </a:rPr>
              <a:t>الاسبوع الثالث</a:t>
            </a:r>
            <a:endParaRPr lang="ar-SA" sz="66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Calibri" panose="020F0502020204030204" pitchFamily="34" charset="0"/>
              <a:cs typeface="AdvertisingBold" pitchFamily="2" charset="-78"/>
            </a:endParaRPr>
          </a:p>
          <a:p>
            <a:pPr algn="ctr"/>
            <a:r>
              <a:rPr lang="ar-IQ" sz="6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AdvertisingBold" pitchFamily="2" charset="-78"/>
              </a:rPr>
              <a:t> تفسير الآيات العشرين الاولى من سورة النجم </a:t>
            </a:r>
            <a:endParaRPr lang="tr-TR" sz="66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Calibri" panose="020F0502020204030204" pitchFamily="34" charset="0"/>
              <a:cs typeface="AdvertisingBol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727616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>
            <a:extLst>
              <a:ext uri="{FF2B5EF4-FFF2-40B4-BE49-F238E27FC236}">
                <a16:creationId xmlns:a16="http://schemas.microsoft.com/office/drawing/2014/main" id="{88E5C919-197A-4633-9121-0428DA2257CE}"/>
              </a:ext>
            </a:extLst>
          </p:cNvPr>
          <p:cNvSpPr/>
          <p:nvPr/>
        </p:nvSpPr>
        <p:spPr>
          <a:xfrm>
            <a:off x="3464325" y="1785924"/>
            <a:ext cx="751426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IQ" sz="6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AdvertisingBold" pitchFamily="2" charset="-78"/>
              </a:rPr>
              <a:t>الاسبوع الرابع </a:t>
            </a:r>
            <a:endParaRPr lang="ar-SA" sz="66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Calibri" panose="020F0502020204030204" pitchFamily="34" charset="0"/>
              <a:cs typeface="AdvertisingBold" pitchFamily="2" charset="-78"/>
            </a:endParaRPr>
          </a:p>
          <a:p>
            <a:pPr algn="ctr"/>
            <a:r>
              <a:rPr lang="ar-IQ" sz="6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AdvertisingBold" pitchFamily="2" charset="-78"/>
              </a:rPr>
              <a:t>تفسير من الآية 21  من سورة النجم الى </a:t>
            </a:r>
            <a:r>
              <a:rPr lang="ar-IQ" sz="66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AdvertisingBold" pitchFamily="2" charset="-78"/>
              </a:rPr>
              <a:t>الاية</a:t>
            </a:r>
            <a:r>
              <a:rPr lang="ar-IQ" sz="6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AdvertisingBold" pitchFamily="2" charset="-78"/>
              </a:rPr>
              <a:t> 38 من السورة </a:t>
            </a:r>
            <a:endParaRPr lang="tr-TR" sz="66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Calibri" panose="020F0502020204030204" pitchFamily="34" charset="0"/>
              <a:cs typeface="AdvertisingBol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352886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>
            <a:extLst>
              <a:ext uri="{FF2B5EF4-FFF2-40B4-BE49-F238E27FC236}">
                <a16:creationId xmlns:a16="http://schemas.microsoft.com/office/drawing/2014/main" id="{C3965690-633B-4F84-B2E4-CDF62D75C702}"/>
              </a:ext>
            </a:extLst>
          </p:cNvPr>
          <p:cNvSpPr/>
          <p:nvPr/>
        </p:nvSpPr>
        <p:spPr>
          <a:xfrm>
            <a:off x="3721261" y="1149686"/>
            <a:ext cx="7198456" cy="48926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ar-IQ" sz="6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AdvertisingBold" pitchFamily="2" charset="-78"/>
              </a:rPr>
              <a:t>الاسبوع الخامس</a:t>
            </a:r>
            <a:endParaRPr lang="ar-SA" sz="66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Calibri" panose="020F0502020204030204" pitchFamily="34" charset="0"/>
              <a:cs typeface="AdvertisingBold" pitchFamily="2" charset="-78"/>
            </a:endParaRPr>
          </a:p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ar-IQ" sz="6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AdvertisingBold" pitchFamily="2" charset="-78"/>
              </a:rPr>
              <a:t>تفسير من الآية 39 من سورة النجم  الى نهاية السورة.</a:t>
            </a:r>
            <a:endParaRPr lang="tr-TR" sz="66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Calibri" panose="020F0502020204030204" pitchFamily="34" charset="0"/>
              <a:cs typeface="AdvertisingBol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26228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>
            <a:extLst>
              <a:ext uri="{FF2B5EF4-FFF2-40B4-BE49-F238E27FC236}">
                <a16:creationId xmlns:a16="http://schemas.microsoft.com/office/drawing/2014/main" id="{C800FEC6-BDF7-40C8-9C50-1640E3D1BCAF}"/>
              </a:ext>
            </a:extLst>
          </p:cNvPr>
          <p:cNvSpPr/>
          <p:nvPr/>
        </p:nvSpPr>
        <p:spPr>
          <a:xfrm>
            <a:off x="4031848" y="1113951"/>
            <a:ext cx="6749970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ar-IQ" sz="6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AdvertisingBold" pitchFamily="2" charset="-78"/>
              </a:rPr>
              <a:t>الاسبوع السادس تفسير الآيات الخمس عشرة  الاولى من سورة القمر</a:t>
            </a:r>
            <a:endParaRPr lang="tr-TR" sz="60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Calibri" panose="020F0502020204030204" pitchFamily="34" charset="0"/>
              <a:cs typeface="AdvertisingBol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676930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>
            <a:extLst>
              <a:ext uri="{FF2B5EF4-FFF2-40B4-BE49-F238E27FC236}">
                <a16:creationId xmlns:a16="http://schemas.microsoft.com/office/drawing/2014/main" id="{AED55C6C-F4F6-4C9A-9892-47AE4DF2840A}"/>
              </a:ext>
            </a:extLst>
          </p:cNvPr>
          <p:cNvSpPr/>
          <p:nvPr/>
        </p:nvSpPr>
        <p:spPr>
          <a:xfrm>
            <a:off x="3455043" y="900858"/>
            <a:ext cx="7870785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IQ" sz="6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AdvertisingBold" pitchFamily="2" charset="-78"/>
              </a:rPr>
              <a:t>الاسبوع السابع</a:t>
            </a:r>
            <a:endParaRPr lang="ar-SA" sz="60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Calibri" panose="020F0502020204030204" pitchFamily="34" charset="0"/>
              <a:cs typeface="AdvertisingBold" pitchFamily="2" charset="-78"/>
            </a:endParaRPr>
          </a:p>
          <a:p>
            <a:pPr algn="ctr"/>
            <a:r>
              <a:rPr lang="ar-IQ" sz="6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AdvertisingBold" pitchFamily="2" charset="-78"/>
              </a:rPr>
              <a:t> تفسير من الآية السادسة عشر  من سورة القمر  الى الآية تسع وثلاثون من السورة</a:t>
            </a:r>
            <a:endParaRPr lang="tr-TR" sz="6000" dirty="0"/>
          </a:p>
        </p:txBody>
      </p:sp>
    </p:spTree>
    <p:extLst>
      <p:ext uri="{BB962C8B-B14F-4D97-AF65-F5344CB8AC3E}">
        <p14:creationId xmlns:p14="http://schemas.microsoft.com/office/powerpoint/2010/main" val="5349858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>
            <a:extLst>
              <a:ext uri="{FF2B5EF4-FFF2-40B4-BE49-F238E27FC236}">
                <a16:creationId xmlns:a16="http://schemas.microsoft.com/office/drawing/2014/main" id="{BAA0A200-C149-4BEC-92FF-F18B96F6FD01}"/>
              </a:ext>
            </a:extLst>
          </p:cNvPr>
          <p:cNvSpPr/>
          <p:nvPr/>
        </p:nvSpPr>
        <p:spPr>
          <a:xfrm>
            <a:off x="3374021" y="1113951"/>
            <a:ext cx="8055979" cy="44678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ar-IQ" sz="6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AdvertisingBold" pitchFamily="2" charset="-78"/>
              </a:rPr>
              <a:t>الاسبوع الثامن </a:t>
            </a:r>
            <a:endParaRPr lang="ar-SA" sz="60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Calibri" panose="020F0502020204030204" pitchFamily="34" charset="0"/>
              <a:cs typeface="AdvertisingBold" pitchFamily="2" charset="-78"/>
            </a:endParaRPr>
          </a:p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ar-IQ" sz="6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AdvertisingBold" pitchFamily="2" charset="-78"/>
              </a:rPr>
              <a:t>تفسير من الآية 21  من سورة القمر الى </a:t>
            </a:r>
            <a:r>
              <a:rPr lang="ar-IQ" sz="60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AdvertisingBold" pitchFamily="2" charset="-78"/>
              </a:rPr>
              <a:t>الاية</a:t>
            </a:r>
            <a:r>
              <a:rPr lang="ar-IQ" sz="6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AdvertisingBold" pitchFamily="2" charset="-78"/>
              </a:rPr>
              <a:t> 38 من السورة</a:t>
            </a:r>
            <a:endParaRPr lang="tr-TR" sz="60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Calibri" panose="020F0502020204030204" pitchFamily="34" charset="0"/>
              <a:cs typeface="AdvertisingBol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96222945"/>
      </p:ext>
    </p:extLst>
  </p:cSld>
  <p:clrMapOvr>
    <a:masterClrMapping/>
  </p:clrMapOvr>
</p:sld>
</file>

<file path=ppt/theme/theme1.xml><?xml version="1.0" encoding="utf-8"?>
<a:theme xmlns:a="http://schemas.openxmlformats.org/drawingml/2006/main" name="ربطة">
  <a:themeElements>
    <a:clrScheme name="ربطة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ربطة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ربطة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30</TotalTime>
  <Words>183</Words>
  <Application>Microsoft Office PowerPoint</Application>
  <PresentationFormat>شاشة عريضة</PresentationFormat>
  <Paragraphs>27</Paragraphs>
  <Slides>14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6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21" baseType="lpstr">
      <vt:lpstr>AdvertisingBold</vt:lpstr>
      <vt:lpstr>Arial</vt:lpstr>
      <vt:lpstr>Calibri</vt:lpstr>
      <vt:lpstr>Century Gothic</vt:lpstr>
      <vt:lpstr>Tahoma</vt:lpstr>
      <vt:lpstr>Wingdings 3</vt:lpstr>
      <vt:lpstr>ربطة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Yasir.Albayati</dc:creator>
  <cp:lastModifiedBy>Yasir.Albayati</cp:lastModifiedBy>
  <cp:revision>4</cp:revision>
  <dcterms:created xsi:type="dcterms:W3CDTF">2018-12-23T17:43:59Z</dcterms:created>
  <dcterms:modified xsi:type="dcterms:W3CDTF">2018-12-23T18:14:22Z</dcterms:modified>
</cp:coreProperties>
</file>