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084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21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18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09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93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461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355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335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74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382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84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7AA2-C8C2-4C91-9577-D2FE68F17F96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D0C59-304B-4714-B952-AEAADB993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386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كانون الأول/ديسمبر</a:t>
            </a:r>
            <a:br>
              <a:rPr lang="ar-IQ" dirty="0" smtClean="0"/>
            </a:br>
            <a:r>
              <a:rPr lang="ar-IQ" dirty="0" smtClean="0"/>
              <a:t>1 كانون الأول/ديسمبر</a:t>
            </a:r>
            <a:br>
              <a:rPr lang="ar-IQ" dirty="0" smtClean="0"/>
            </a:br>
            <a:r>
              <a:rPr lang="ar-IQ" dirty="0" smtClean="0"/>
              <a:t>اليوم العالمي للإيدز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658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966214"/>
            <a:ext cx="5275879" cy="179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81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3250748"/>
            <a:ext cx="5275879" cy="122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54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716676"/>
            <a:ext cx="5275879" cy="2293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578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3265203"/>
            <a:ext cx="5275879" cy="119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830513"/>
            <a:ext cx="527367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493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830513"/>
            <a:ext cx="527367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29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282883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sz="2800" dirty="0" smtClean="0"/>
          </a:p>
          <a:p>
            <a:r>
              <a:rPr lang="ar-IQ" sz="3600" dirty="0" smtClean="0"/>
              <a:t>2 كانون الأول/ديسمبر</a:t>
            </a:r>
          </a:p>
          <a:p>
            <a:r>
              <a:rPr lang="ar-IQ" sz="3600" dirty="0" smtClean="0"/>
              <a:t>اليوم الدولي لإلغاء الرق</a:t>
            </a:r>
          </a:p>
          <a:p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58709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555776" y="289329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3 </a:t>
            </a:r>
            <a:r>
              <a:rPr lang="ar-IQ" sz="3200" dirty="0" smtClean="0"/>
              <a:t>كانون الأول/ديسمبر</a:t>
            </a:r>
          </a:p>
          <a:p>
            <a:r>
              <a:rPr lang="ar-IQ" sz="3200" dirty="0" smtClean="0"/>
              <a:t>اليوم الدولي للأشخاص ذوي الإعاقة </a:t>
            </a:r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63756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87015" y="27809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3600" dirty="0" smtClean="0"/>
              <a:t>5 كانون الأول/ديسمبر</a:t>
            </a:r>
          </a:p>
          <a:p>
            <a:r>
              <a:rPr lang="ar-IQ" sz="3600" dirty="0" smtClean="0"/>
              <a:t>اليوم الدولي للمتطوعين من أجل التنمية الاقتصادية والاجتماعية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1137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5275879" cy="2293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89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966214"/>
            <a:ext cx="5275879" cy="179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10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952520"/>
            <a:ext cx="5275879" cy="182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2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3030120"/>
            <a:ext cx="5275879" cy="166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67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966214"/>
            <a:ext cx="5275879" cy="179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0714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28</Words>
  <Application>Microsoft Office PowerPoint</Application>
  <PresentationFormat>عرض على الشاشة (3:4)‏</PresentationFormat>
  <Paragraphs>8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كانون الأول/ديسمبر 1 كانون الأول/ديسمبر اليوم العالمي للإيدز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كانون الأول/ديسمبر 1 كانون الأول/ديسمبر اليوم العالمي للإيدز</dc:title>
  <dc:creator>النرجس</dc:creator>
  <cp:lastModifiedBy>النرجس</cp:lastModifiedBy>
  <cp:revision>6</cp:revision>
  <dcterms:created xsi:type="dcterms:W3CDTF">2018-12-22T18:15:25Z</dcterms:created>
  <dcterms:modified xsi:type="dcterms:W3CDTF">2018-12-23T17:47:10Z</dcterms:modified>
</cp:coreProperties>
</file>