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8" d="100"/>
          <a:sy n="48" d="100"/>
        </p:scale>
        <p:origin x="-48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0847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28218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1868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109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3936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54612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355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335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749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382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843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7AA2-C8C2-4C91-9577-D2FE68F17F96}" type="datetimeFigureOut">
              <a:rPr lang="ar-IQ" smtClean="0"/>
              <a:t>15/04/1440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D0C59-304B-4714-B952-AEAADB9935F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9386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كانون الأول/ديسمبر</a:t>
            </a:r>
            <a:br>
              <a:rPr lang="ar-IQ" dirty="0" smtClean="0"/>
            </a:br>
            <a:r>
              <a:rPr lang="ar-IQ" dirty="0" smtClean="0"/>
              <a:t>1 كانون الأول/ديسمبر</a:t>
            </a:r>
            <a:br>
              <a:rPr lang="ar-IQ" dirty="0" smtClean="0"/>
            </a:br>
            <a:r>
              <a:rPr lang="ar-IQ" dirty="0" smtClean="0"/>
              <a:t>اليوم العالمي للإيدز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96586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966214"/>
            <a:ext cx="5275879" cy="179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4812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3250748"/>
            <a:ext cx="5275879" cy="1224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2541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716676"/>
            <a:ext cx="5275879" cy="2293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6578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3265203"/>
            <a:ext cx="5275879" cy="1195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3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830513"/>
            <a:ext cx="5273675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493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163" y="2830513"/>
            <a:ext cx="5273675" cy="119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329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286000" y="2828836"/>
            <a:ext cx="45720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sz="2800" dirty="0" smtClean="0"/>
          </a:p>
          <a:p>
            <a:r>
              <a:rPr lang="ar-IQ" sz="3600" dirty="0" smtClean="0"/>
              <a:t>2 كانون الأول/ديسمبر</a:t>
            </a:r>
          </a:p>
          <a:p>
            <a:r>
              <a:rPr lang="ar-IQ" sz="3600" dirty="0" smtClean="0"/>
              <a:t>اليوم الدولي لإلغاء الرق</a:t>
            </a:r>
          </a:p>
          <a:p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58709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555776" y="289329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dirty="0" smtClean="0"/>
              <a:t>3 </a:t>
            </a:r>
            <a:r>
              <a:rPr lang="ar-IQ" sz="3200" dirty="0" smtClean="0"/>
              <a:t>كانون الأول/ديسمبر</a:t>
            </a:r>
          </a:p>
          <a:p>
            <a:r>
              <a:rPr lang="ar-IQ" sz="3200" dirty="0" smtClean="0"/>
              <a:t>اليوم الدولي للأشخاص ذوي الإعاقة </a:t>
            </a:r>
          </a:p>
          <a:p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3637561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مستطيل 3"/>
          <p:cNvSpPr/>
          <p:nvPr/>
        </p:nvSpPr>
        <p:spPr>
          <a:xfrm>
            <a:off x="2287015" y="278092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IQ" sz="3600" dirty="0" smtClean="0"/>
              <a:t>5 كانون الأول/ديسمبر</a:t>
            </a:r>
          </a:p>
          <a:p>
            <a:r>
              <a:rPr lang="ar-IQ" sz="3600" dirty="0" smtClean="0"/>
              <a:t>اليوم الدولي للمتطوعين من أجل التنمية الاقتصادية والاجتماعية 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41137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924944"/>
            <a:ext cx="5275879" cy="2293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5891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966214"/>
            <a:ext cx="5275879" cy="179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9100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952520"/>
            <a:ext cx="5275879" cy="1821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0255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3030120"/>
            <a:ext cx="5275879" cy="1666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2675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060" y="2966214"/>
            <a:ext cx="5275879" cy="179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907141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</TotalTime>
  <Words>28</Words>
  <Application>Microsoft Office PowerPoint</Application>
  <PresentationFormat>عرض على الشاشة (3:4)‏</PresentationFormat>
  <Paragraphs>8</Paragraphs>
  <Slides>15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نسق Office</vt:lpstr>
      <vt:lpstr>كانون الأول/ديسمبر 1 كانون الأول/ديسمبر اليوم العالمي للإيدز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Naim Al Hussaini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كانون الأول/ديسمبر 1 كانون الأول/ديسمبر اليوم العالمي للإيدز</dc:title>
  <dc:creator>النرجس</dc:creator>
  <cp:lastModifiedBy>النرجس</cp:lastModifiedBy>
  <cp:revision>6</cp:revision>
  <dcterms:created xsi:type="dcterms:W3CDTF">2018-12-22T18:15:25Z</dcterms:created>
  <dcterms:modified xsi:type="dcterms:W3CDTF">2018-12-23T17:47:10Z</dcterms:modified>
</cp:coreProperties>
</file>