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320" r:id="rId6"/>
    <p:sldId id="261" r:id="rId7"/>
    <p:sldId id="268" r:id="rId8"/>
    <p:sldId id="270" r:id="rId9"/>
    <p:sldId id="263" r:id="rId10"/>
    <p:sldId id="318" r:id="rId11"/>
    <p:sldId id="311" r:id="rId12"/>
    <p:sldId id="279" r:id="rId13"/>
    <p:sldId id="312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322" r:id="rId26"/>
    <p:sldId id="284" r:id="rId27"/>
    <p:sldId id="280" r:id="rId28"/>
    <p:sldId id="285" r:id="rId29"/>
    <p:sldId id="321" r:id="rId30"/>
    <p:sldId id="286" r:id="rId31"/>
    <p:sldId id="287" r:id="rId32"/>
    <p:sldId id="288" r:id="rId33"/>
    <p:sldId id="289" r:id="rId34"/>
    <p:sldId id="290" r:id="rId35"/>
    <p:sldId id="291" r:id="rId36"/>
    <p:sldId id="259" r:id="rId37"/>
    <p:sldId id="260" r:id="rId38"/>
    <p:sldId id="264" r:id="rId39"/>
    <p:sldId id="265" r:id="rId40"/>
    <p:sldId id="266" r:id="rId41"/>
    <p:sldId id="267" r:id="rId42"/>
    <p:sldId id="269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9" r:id="rId62"/>
    <p:sldId id="310" r:id="rId63"/>
    <p:sldId id="313" r:id="rId64"/>
    <p:sldId id="314" r:id="rId65"/>
    <p:sldId id="315" r:id="rId66"/>
    <p:sldId id="316" r:id="rId67"/>
    <p:sldId id="317" r:id="rId6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6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8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02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261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2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9821-B8BD-4D52-9BAE-195945596CA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F4660E-BC29-4D7B-9186-C0934855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89213" y="414338"/>
            <a:ext cx="8915399" cy="2262781"/>
          </a:xfrm>
        </p:spPr>
        <p:txBody>
          <a:bodyPr/>
          <a:lstStyle/>
          <a:p>
            <a:pPr rtl="1"/>
            <a:r>
              <a:rPr lang="ar-IQ" dirty="0" smtClean="0"/>
              <a:t>الملمس </a:t>
            </a:r>
            <a:r>
              <a:rPr lang="en-US" dirty="0" err="1" smtClean="0"/>
              <a:t>Texure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85888" y="3320054"/>
            <a:ext cx="10118723" cy="1126283"/>
          </a:xfrm>
        </p:spPr>
        <p:txBody>
          <a:bodyPr>
            <a:normAutofit/>
          </a:bodyPr>
          <a:lstStyle/>
          <a:p>
            <a:pPr algn="just" rtl="1"/>
            <a:r>
              <a:rPr lang="ar-IQ" sz="2400" b="1" dirty="0" smtClean="0"/>
              <a:t>هو الخصائص السطحية للمواد والمظهر الخارجي للنسيج </a:t>
            </a:r>
            <a:r>
              <a:rPr lang="ar-IQ" sz="2400" b="1" dirty="0" err="1" smtClean="0"/>
              <a:t>الغطائي</a:t>
            </a:r>
            <a:r>
              <a:rPr lang="ar-IQ" sz="2400" b="1" dirty="0" smtClean="0"/>
              <a:t> </a:t>
            </a:r>
            <a:r>
              <a:rPr lang="ar-IQ" sz="2400" b="1" dirty="0" err="1" smtClean="0"/>
              <a:t>للاجسام</a:t>
            </a:r>
            <a:r>
              <a:rPr lang="ar-IQ" sz="2400" b="1" dirty="0" smtClean="0"/>
              <a:t> والاشياء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371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rope_texture20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42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25" y="0"/>
            <a:ext cx="8083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79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0"/>
            <a:ext cx="9688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52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57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00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36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38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8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0"/>
            <a:ext cx="10250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02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0"/>
            <a:ext cx="9309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40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bf6247a310c320eaa030afe661769f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3960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951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0"/>
            <a:ext cx="10342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51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64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0"/>
            <a:ext cx="9688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0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63" y="0"/>
            <a:ext cx="6415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884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38" y="0"/>
            <a:ext cx="8797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19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00139" y="871539"/>
            <a:ext cx="10404474" cy="5032124"/>
          </a:xfrm>
        </p:spPr>
        <p:txBody>
          <a:bodyPr>
            <a:normAutofit/>
          </a:bodyPr>
          <a:lstStyle/>
          <a:p>
            <a:pPr algn="just" rtl="1"/>
            <a:r>
              <a:rPr lang="ar-IQ" sz="4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أوجه الاختلاف في ملامس الأشياء </a:t>
            </a:r>
          </a:p>
          <a:p>
            <a:pPr marL="342900" indent="-342900" algn="just" rtl="1">
              <a:buAutoNum type="arabicPeriod"/>
            </a:pPr>
            <a:r>
              <a:rPr lang="ar-IQ" sz="4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مدى انعكاس الضوء او امتصاصه</a:t>
            </a:r>
          </a:p>
          <a:p>
            <a:pPr marL="342900" indent="-342900" algn="just" rtl="1">
              <a:buAutoNum type="arabicPeriod"/>
            </a:pPr>
            <a:r>
              <a:rPr lang="ar-IQ" sz="4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اللون : اصل اللون، القيمة الضوئية، والشدة اللونية</a:t>
            </a:r>
          </a:p>
          <a:p>
            <a:pPr marL="342900" indent="-342900" algn="just" rtl="1">
              <a:buAutoNum type="arabicPeriod"/>
            </a:pPr>
            <a:r>
              <a:rPr lang="ar-IQ" sz="4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الاعتام او الشفافية او نصف الشفافية</a:t>
            </a:r>
          </a:p>
          <a:p>
            <a:pPr marL="342900" indent="-342900" algn="just" rtl="1">
              <a:buAutoNum type="arabicPeriod"/>
            </a:pPr>
            <a:r>
              <a:rPr lang="ar-IQ" sz="4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حجم الحبيبات السطحية للمادة</a:t>
            </a:r>
            <a:endParaRPr lang="en-US" sz="4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517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024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10212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97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0"/>
            <a:ext cx="11285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368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thumb-73ecae7ae0d924d54d13152dd166b6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23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2c775c3dbe5aeccab91cb26997f6b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8" y="0"/>
            <a:ext cx="4922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373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8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386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828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88" y="0"/>
            <a:ext cx="647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495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5" y="0"/>
            <a:ext cx="3471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506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954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lyssa-Monks_Smirk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0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163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0ede4fb6990b11b9ce2c2f3787332f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0"/>
            <a:ext cx="4773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955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31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20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78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3" y="0"/>
            <a:ext cx="4979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07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405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qdefau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620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0"/>
            <a:ext cx="1057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142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0"/>
            <a:ext cx="5230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247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0"/>
            <a:ext cx="11004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168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500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0"/>
            <a:ext cx="9688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040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829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0"/>
            <a:ext cx="9358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65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thumb-13bacafa99b39fa7700b31f1c2a98dc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523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962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63" y="0"/>
            <a:ext cx="6950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783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3" y="0"/>
            <a:ext cx="7075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2087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015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3" y="0"/>
            <a:ext cx="7075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790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4231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0"/>
            <a:ext cx="4546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7266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106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0"/>
            <a:ext cx="4854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9325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25" y="0"/>
            <a:ext cx="9478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96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522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88" y="0"/>
            <a:ext cx="9394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7398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till-life-painting-background-foreground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8694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0"/>
            <a:ext cx="5738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3581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kkj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5" y="0"/>
            <a:ext cx="9455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4518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lkl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8458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6532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edro comp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8" y="0"/>
            <a:ext cx="9812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4283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realistic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28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0682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ron-mueck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3" y="0"/>
            <a:ext cx="8867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73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0"/>
            <a:ext cx="7011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6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08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4535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42</Words>
  <Application>Microsoft Office PowerPoint</Application>
  <PresentationFormat>ملء الشاشة</PresentationFormat>
  <Paragraphs>7</Paragraphs>
  <Slides>67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67</vt:i4>
      </vt:variant>
    </vt:vector>
  </HeadingPairs>
  <TitlesOfParts>
    <vt:vector size="73" baseType="lpstr">
      <vt:lpstr>Arial</vt:lpstr>
      <vt:lpstr>Century Gothic</vt:lpstr>
      <vt:lpstr>Simplified Arabic</vt:lpstr>
      <vt:lpstr>Tahoma</vt:lpstr>
      <vt:lpstr>Wingdings 3</vt:lpstr>
      <vt:lpstr>Wisp</vt:lpstr>
      <vt:lpstr>الملمس Texure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الملمس Texure</dc:title>
  <dc:creator>nada</dc:creator>
  <cp:lastModifiedBy>nada</cp:lastModifiedBy>
  <cp:revision>2</cp:revision>
  <dcterms:created xsi:type="dcterms:W3CDTF">2018-12-11T20:49:41Z</dcterms:created>
  <dcterms:modified xsi:type="dcterms:W3CDTF">2018-12-11T21:01:00Z</dcterms:modified>
</cp:coreProperties>
</file>