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notesMasterIdLst>
    <p:notesMasterId r:id="rId32"/>
  </p:notesMasterIdLst>
  <p:sldIdLst>
    <p:sldId id="256" r:id="rId3"/>
    <p:sldId id="283" r:id="rId4"/>
    <p:sldId id="286" r:id="rId5"/>
    <p:sldId id="287" r:id="rId6"/>
    <p:sldId id="281" r:id="rId7"/>
    <p:sldId id="282" r:id="rId8"/>
    <p:sldId id="284" r:id="rId9"/>
    <p:sldId id="285" r:id="rId10"/>
    <p:sldId id="257" r:id="rId11"/>
    <p:sldId id="288"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4" r:id="rId26"/>
    <p:sldId id="275" r:id="rId27"/>
    <p:sldId id="276" r:id="rId28"/>
    <p:sldId id="277" r:id="rId29"/>
    <p:sldId id="278" r:id="rId30"/>
    <p:sldId id="27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4709"/>
    <a:srgbClr val="996633"/>
    <a:srgbClr val="99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590" autoAdjust="0"/>
  </p:normalViewPr>
  <p:slideViewPr>
    <p:cSldViewPr>
      <p:cViewPr>
        <p:scale>
          <a:sx n="100" d="100"/>
          <a:sy n="100" d="100"/>
        </p:scale>
        <p:origin x="-43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image" Target="../media/image20.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0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438BB5-8E55-4DF3-B5BE-AA7A404319C1}" type="doc">
      <dgm:prSet loTypeId="urn:microsoft.com/office/officeart/2005/8/layout/cycle2" loCatId="cycle" qsTypeId="urn:microsoft.com/office/officeart/2005/8/quickstyle/simple3" qsCatId="simple" csTypeId="urn:microsoft.com/office/officeart/2005/8/colors/accent1_2" csCatId="accent1" phldr="1"/>
      <dgm:spPr/>
      <dgm:t>
        <a:bodyPr/>
        <a:lstStyle/>
        <a:p>
          <a:pPr rtl="1"/>
          <a:endParaRPr lang="ar-IQ"/>
        </a:p>
      </dgm:t>
    </dgm:pt>
    <dgm:pt modelId="{7FB757FA-28B2-4A6A-A9EF-035BC5192A06}">
      <dgm:prSet custT="1"/>
      <dgm:spPr/>
      <dgm:t>
        <a:bodyPr/>
        <a:lstStyle/>
        <a:p>
          <a:pPr algn="ctr" rtl="1"/>
          <a:r>
            <a:rPr lang="ar-IQ" sz="1800" b="1" dirty="0" smtClean="0">
              <a:solidFill>
                <a:schemeClr val="tx1"/>
              </a:solidFill>
              <a:effectLst>
                <a:outerShdw blurRad="38100" dist="38100" dir="2700000" algn="tl">
                  <a:srgbClr val="000000">
                    <a:alpha val="43137"/>
                  </a:srgbClr>
                </a:outerShdw>
              </a:effectLst>
            </a:rPr>
            <a:t>حسن المظهر</a:t>
          </a:r>
          <a:endParaRPr lang="ar-IQ" sz="1800" b="1" dirty="0">
            <a:solidFill>
              <a:schemeClr val="tx1"/>
            </a:solidFill>
            <a:effectLst>
              <a:outerShdw blurRad="38100" dist="38100" dir="2700000" algn="tl">
                <a:srgbClr val="000000">
                  <a:alpha val="43137"/>
                </a:srgbClr>
              </a:outerShdw>
            </a:effectLst>
          </a:endParaRPr>
        </a:p>
      </dgm:t>
    </dgm:pt>
    <dgm:pt modelId="{747C184F-4EFA-45C5-B655-FDF7FEDAC964}" type="parTrans" cxnId="{DBB6E9F2-3BF8-46FB-A530-1DD3B7482A32}">
      <dgm:prSet/>
      <dgm:spPr/>
      <dgm:t>
        <a:bodyPr/>
        <a:lstStyle/>
        <a:p>
          <a:pPr rtl="1"/>
          <a:endParaRPr lang="ar-IQ"/>
        </a:p>
      </dgm:t>
    </dgm:pt>
    <dgm:pt modelId="{DAC22D56-CD1B-42A4-A50F-D8EB290277FE}" type="sibTrans" cxnId="{DBB6E9F2-3BF8-46FB-A530-1DD3B7482A32}">
      <dgm:prSet custT="1"/>
      <dgm:spPr/>
      <dgm:t>
        <a:bodyPr/>
        <a:lstStyle/>
        <a:p>
          <a:pPr algn="ctr" rtl="1"/>
          <a:endParaRPr lang="ar-IQ" sz="1800"/>
        </a:p>
      </dgm:t>
    </dgm:pt>
    <dgm:pt modelId="{13D0F257-1EC6-4D03-B779-C75B935034FD}">
      <dgm:prSet custT="1"/>
      <dgm:spPr/>
      <dgm:t>
        <a:bodyPr/>
        <a:lstStyle/>
        <a:p>
          <a:pPr algn="ctr" rtl="1"/>
          <a:r>
            <a:rPr lang="ar-IQ" sz="1800" b="1" dirty="0" smtClean="0">
              <a:solidFill>
                <a:schemeClr val="tx1"/>
              </a:solidFill>
              <a:effectLst>
                <a:outerShdw blurRad="38100" dist="38100" dir="2700000" algn="tl">
                  <a:srgbClr val="000000">
                    <a:alpha val="43137"/>
                  </a:srgbClr>
                </a:outerShdw>
              </a:effectLst>
            </a:rPr>
            <a:t>هدوء الطبع</a:t>
          </a:r>
          <a:endParaRPr lang="en-US" sz="1800" b="1" dirty="0">
            <a:solidFill>
              <a:schemeClr val="tx1"/>
            </a:solidFill>
            <a:effectLst>
              <a:outerShdw blurRad="38100" dist="38100" dir="2700000" algn="tl">
                <a:srgbClr val="000000">
                  <a:alpha val="43137"/>
                </a:srgbClr>
              </a:outerShdw>
            </a:effectLst>
          </a:endParaRPr>
        </a:p>
      </dgm:t>
    </dgm:pt>
    <dgm:pt modelId="{0979EBCB-F078-4A48-9C73-27B5B7C57510}" type="parTrans" cxnId="{A7E348C8-A9F8-46F4-B023-9A2E1CE9EA5C}">
      <dgm:prSet/>
      <dgm:spPr/>
      <dgm:t>
        <a:bodyPr/>
        <a:lstStyle/>
        <a:p>
          <a:pPr rtl="1"/>
          <a:endParaRPr lang="ar-IQ"/>
        </a:p>
      </dgm:t>
    </dgm:pt>
    <dgm:pt modelId="{3DBC87EF-83FA-40EB-BB2A-1E4F8C8B0DA9}" type="sibTrans" cxnId="{A7E348C8-A9F8-46F4-B023-9A2E1CE9EA5C}">
      <dgm:prSet custT="1"/>
      <dgm:spPr/>
      <dgm:t>
        <a:bodyPr/>
        <a:lstStyle/>
        <a:p>
          <a:pPr algn="ctr" rtl="1"/>
          <a:endParaRPr lang="ar-IQ" sz="1800"/>
        </a:p>
      </dgm:t>
    </dgm:pt>
    <dgm:pt modelId="{30E4AD9B-DD58-46B3-B3E8-87252B03C952}">
      <dgm:prSet custT="1"/>
      <dgm:spPr/>
      <dgm:t>
        <a:bodyPr/>
        <a:lstStyle/>
        <a:p>
          <a:pPr algn="ctr" rtl="1"/>
          <a:r>
            <a:rPr lang="ar-IQ" sz="1800" b="1" dirty="0" smtClean="0">
              <a:solidFill>
                <a:schemeClr val="tx1"/>
              </a:solidFill>
              <a:effectLst>
                <a:outerShdw blurRad="38100" dist="38100" dir="2700000" algn="tl">
                  <a:srgbClr val="000000">
                    <a:alpha val="43137"/>
                  </a:srgbClr>
                </a:outerShdw>
              </a:effectLst>
            </a:rPr>
            <a:t>سرعة البديهة</a:t>
          </a:r>
          <a:endParaRPr lang="en-US" sz="1800" b="1" dirty="0">
            <a:solidFill>
              <a:schemeClr val="tx1"/>
            </a:solidFill>
            <a:effectLst>
              <a:outerShdw blurRad="38100" dist="38100" dir="2700000" algn="tl">
                <a:srgbClr val="000000">
                  <a:alpha val="43137"/>
                </a:srgbClr>
              </a:outerShdw>
            </a:effectLst>
          </a:endParaRPr>
        </a:p>
      </dgm:t>
    </dgm:pt>
    <dgm:pt modelId="{8721B1E3-4AB5-4F8D-AF63-66D6C597BE40}" type="parTrans" cxnId="{624BAB35-D533-4F7D-A79F-D7B7B6240459}">
      <dgm:prSet/>
      <dgm:spPr/>
      <dgm:t>
        <a:bodyPr/>
        <a:lstStyle/>
        <a:p>
          <a:pPr rtl="1"/>
          <a:endParaRPr lang="ar-IQ"/>
        </a:p>
      </dgm:t>
    </dgm:pt>
    <dgm:pt modelId="{A84E87F0-0809-4D0F-94ED-4CD117B361A7}" type="sibTrans" cxnId="{624BAB35-D533-4F7D-A79F-D7B7B6240459}">
      <dgm:prSet custT="1"/>
      <dgm:spPr/>
      <dgm:t>
        <a:bodyPr/>
        <a:lstStyle/>
        <a:p>
          <a:pPr algn="ctr" rtl="1"/>
          <a:endParaRPr lang="ar-IQ" sz="1800"/>
        </a:p>
      </dgm:t>
    </dgm:pt>
    <dgm:pt modelId="{674D9C9B-EFA9-4920-9687-88CFBDC71DC1}">
      <dgm:prSet custT="1"/>
      <dgm:spPr/>
      <dgm:t>
        <a:bodyPr/>
        <a:lstStyle/>
        <a:p>
          <a:pPr algn="ctr" rtl="1"/>
          <a:r>
            <a:rPr lang="ar-IQ" sz="1800" b="1" dirty="0" smtClean="0">
              <a:solidFill>
                <a:schemeClr val="tx1"/>
              </a:solidFill>
              <a:effectLst>
                <a:outerShdw blurRad="38100" dist="38100" dir="2700000" algn="tl">
                  <a:srgbClr val="000000">
                    <a:alpha val="43137"/>
                  </a:srgbClr>
                </a:outerShdw>
              </a:effectLst>
            </a:rPr>
            <a:t>حسن التصرف داخل الفصل</a:t>
          </a:r>
          <a:endParaRPr lang="en-US" sz="1800" b="1" dirty="0">
            <a:solidFill>
              <a:schemeClr val="tx1"/>
            </a:solidFill>
            <a:effectLst>
              <a:outerShdw blurRad="38100" dist="38100" dir="2700000" algn="tl">
                <a:srgbClr val="000000">
                  <a:alpha val="43137"/>
                </a:srgbClr>
              </a:outerShdw>
            </a:effectLst>
          </a:endParaRPr>
        </a:p>
      </dgm:t>
    </dgm:pt>
    <dgm:pt modelId="{3DFBF7EE-6BB4-4067-BA8C-69E83DAACAB1}" type="parTrans" cxnId="{D42D7B33-D58B-4BAE-A34C-27801E833107}">
      <dgm:prSet/>
      <dgm:spPr/>
      <dgm:t>
        <a:bodyPr/>
        <a:lstStyle/>
        <a:p>
          <a:pPr rtl="1"/>
          <a:endParaRPr lang="ar-IQ"/>
        </a:p>
      </dgm:t>
    </dgm:pt>
    <dgm:pt modelId="{6B71D941-0526-4AC6-94DE-893AD024561D}" type="sibTrans" cxnId="{D42D7B33-D58B-4BAE-A34C-27801E833107}">
      <dgm:prSet custT="1"/>
      <dgm:spPr/>
      <dgm:t>
        <a:bodyPr/>
        <a:lstStyle/>
        <a:p>
          <a:pPr algn="ctr" rtl="1"/>
          <a:endParaRPr lang="ar-IQ" sz="1800"/>
        </a:p>
      </dgm:t>
    </dgm:pt>
    <dgm:pt modelId="{EBE215BF-CECB-4668-8134-193AA664D251}">
      <dgm:prSet custT="1"/>
      <dgm:spPr/>
      <dgm:t>
        <a:bodyPr/>
        <a:lstStyle/>
        <a:p>
          <a:pPr algn="ctr" rtl="1"/>
          <a:r>
            <a:rPr lang="ar-IQ" sz="1800" b="1" dirty="0" smtClean="0">
              <a:solidFill>
                <a:schemeClr val="tx1"/>
              </a:solidFill>
              <a:effectLst>
                <a:outerShdw blurRad="38100" dist="38100" dir="2700000" algn="tl">
                  <a:srgbClr val="000000">
                    <a:alpha val="43137"/>
                  </a:srgbClr>
                </a:outerShdw>
              </a:effectLst>
            </a:rPr>
            <a:t>حضور قوي</a:t>
          </a:r>
          <a:endParaRPr lang="en-US" sz="1800" b="1" dirty="0">
            <a:solidFill>
              <a:schemeClr val="tx1"/>
            </a:solidFill>
            <a:effectLst>
              <a:outerShdw blurRad="38100" dist="38100" dir="2700000" algn="tl">
                <a:srgbClr val="000000">
                  <a:alpha val="43137"/>
                </a:srgbClr>
              </a:outerShdw>
            </a:effectLst>
          </a:endParaRPr>
        </a:p>
      </dgm:t>
    </dgm:pt>
    <dgm:pt modelId="{CB96D8C7-C352-4355-BD88-42C9046A0FE2}" type="parTrans" cxnId="{7F2612C7-4328-4E45-8980-CAAA0A3D077A}">
      <dgm:prSet/>
      <dgm:spPr/>
      <dgm:t>
        <a:bodyPr/>
        <a:lstStyle/>
        <a:p>
          <a:pPr rtl="1"/>
          <a:endParaRPr lang="ar-IQ"/>
        </a:p>
      </dgm:t>
    </dgm:pt>
    <dgm:pt modelId="{74033AC2-5B05-46BE-9D47-D551C616682F}" type="sibTrans" cxnId="{7F2612C7-4328-4E45-8980-CAAA0A3D077A}">
      <dgm:prSet custT="1"/>
      <dgm:spPr/>
      <dgm:t>
        <a:bodyPr/>
        <a:lstStyle/>
        <a:p>
          <a:pPr algn="ctr" rtl="1"/>
          <a:endParaRPr lang="ar-IQ" sz="1800"/>
        </a:p>
      </dgm:t>
    </dgm:pt>
    <dgm:pt modelId="{528C8002-648D-4189-B2C8-B71118A784BD}">
      <dgm:prSet custT="1"/>
      <dgm:spPr/>
      <dgm:t>
        <a:bodyPr/>
        <a:lstStyle/>
        <a:p>
          <a:pPr algn="ctr" rtl="1"/>
          <a:r>
            <a:rPr lang="ar-IQ" sz="1800" b="1" dirty="0" smtClean="0">
              <a:solidFill>
                <a:schemeClr val="tx1"/>
              </a:solidFill>
              <a:effectLst>
                <a:outerShdw blurRad="38100" dist="38100" dir="2700000" algn="tl">
                  <a:srgbClr val="000000">
                    <a:alpha val="43137"/>
                  </a:srgbClr>
                </a:outerShdw>
              </a:effectLst>
            </a:rPr>
            <a:t>قدوة حسنة لتلاميذه</a:t>
          </a:r>
          <a:endParaRPr lang="en-US" sz="1800" b="1" dirty="0">
            <a:solidFill>
              <a:schemeClr val="tx1"/>
            </a:solidFill>
            <a:effectLst>
              <a:outerShdw blurRad="38100" dist="38100" dir="2700000" algn="tl">
                <a:srgbClr val="000000">
                  <a:alpha val="43137"/>
                </a:srgbClr>
              </a:outerShdw>
            </a:effectLst>
          </a:endParaRPr>
        </a:p>
      </dgm:t>
    </dgm:pt>
    <dgm:pt modelId="{14B30410-368A-42F4-93C0-6914C76AB651}" type="sibTrans" cxnId="{AB289630-2563-4561-90A8-6EEBD524178C}">
      <dgm:prSet custT="1"/>
      <dgm:spPr/>
      <dgm:t>
        <a:bodyPr/>
        <a:lstStyle/>
        <a:p>
          <a:pPr algn="ctr" rtl="1"/>
          <a:endParaRPr lang="ar-IQ" sz="1800"/>
        </a:p>
      </dgm:t>
    </dgm:pt>
    <dgm:pt modelId="{C6937A42-3C06-49C0-8C56-EBFAE9982EB4}" type="parTrans" cxnId="{AB289630-2563-4561-90A8-6EEBD524178C}">
      <dgm:prSet/>
      <dgm:spPr/>
      <dgm:t>
        <a:bodyPr/>
        <a:lstStyle/>
        <a:p>
          <a:pPr rtl="1"/>
          <a:endParaRPr lang="ar-IQ"/>
        </a:p>
      </dgm:t>
    </dgm:pt>
    <dgm:pt modelId="{6906878E-A19E-4260-AE2B-658DBC94F486}">
      <dgm:prSet custT="1"/>
      <dgm:spPr/>
      <dgm:t>
        <a:bodyPr/>
        <a:lstStyle/>
        <a:p>
          <a:pPr algn="ctr" rtl="1"/>
          <a:r>
            <a:rPr lang="ar-IQ" sz="1800" b="1" dirty="0" smtClean="0">
              <a:solidFill>
                <a:schemeClr val="tx1"/>
              </a:solidFill>
              <a:effectLst>
                <a:outerShdw blurRad="38100" dist="38100" dir="2700000" algn="tl">
                  <a:srgbClr val="000000">
                    <a:alpha val="43137"/>
                  </a:srgbClr>
                </a:outerShdw>
              </a:effectLst>
            </a:rPr>
            <a:t>الالتزام الحضور والانصراف</a:t>
          </a:r>
          <a:endParaRPr lang="en-US" sz="1800" b="1" dirty="0">
            <a:solidFill>
              <a:schemeClr val="tx1"/>
            </a:solidFill>
            <a:effectLst>
              <a:outerShdw blurRad="38100" dist="38100" dir="2700000" algn="tl">
                <a:srgbClr val="000000">
                  <a:alpha val="43137"/>
                </a:srgbClr>
              </a:outerShdw>
            </a:effectLst>
          </a:endParaRPr>
        </a:p>
      </dgm:t>
    </dgm:pt>
    <dgm:pt modelId="{8FC72C0B-54D5-42C6-989F-DCEE1E41869F}" type="parTrans" cxnId="{39D6ADA2-7990-47D6-B677-FD0E5D41F55E}">
      <dgm:prSet/>
      <dgm:spPr/>
      <dgm:t>
        <a:bodyPr/>
        <a:lstStyle/>
        <a:p>
          <a:pPr rtl="1"/>
          <a:endParaRPr lang="ar-IQ"/>
        </a:p>
      </dgm:t>
    </dgm:pt>
    <dgm:pt modelId="{B19D2F8D-DE08-454A-96EE-D324A6D7D6FF}" type="sibTrans" cxnId="{39D6ADA2-7990-47D6-B677-FD0E5D41F55E}">
      <dgm:prSet custT="1"/>
      <dgm:spPr/>
      <dgm:t>
        <a:bodyPr/>
        <a:lstStyle/>
        <a:p>
          <a:pPr algn="ctr" rtl="1"/>
          <a:endParaRPr lang="ar-IQ" sz="1800"/>
        </a:p>
      </dgm:t>
    </dgm:pt>
    <dgm:pt modelId="{DBF4D8E0-3600-4238-B897-C2AD9B6D849A}" type="pres">
      <dgm:prSet presAssocID="{A0438BB5-8E55-4DF3-B5BE-AA7A404319C1}" presName="cycle" presStyleCnt="0">
        <dgm:presLayoutVars>
          <dgm:dir/>
          <dgm:resizeHandles val="exact"/>
        </dgm:presLayoutVars>
      </dgm:prSet>
      <dgm:spPr/>
      <dgm:t>
        <a:bodyPr/>
        <a:lstStyle/>
        <a:p>
          <a:pPr rtl="1"/>
          <a:endParaRPr lang="ar-IQ"/>
        </a:p>
      </dgm:t>
    </dgm:pt>
    <dgm:pt modelId="{50D3E72B-BC79-465F-9B00-D24200EE1EE8}" type="pres">
      <dgm:prSet presAssocID="{7FB757FA-28B2-4A6A-A9EF-035BC5192A06}" presName="node" presStyleLbl="node1" presStyleIdx="0" presStyleCnt="7" custScaleX="134193">
        <dgm:presLayoutVars>
          <dgm:bulletEnabled val="1"/>
        </dgm:presLayoutVars>
      </dgm:prSet>
      <dgm:spPr/>
      <dgm:t>
        <a:bodyPr/>
        <a:lstStyle/>
        <a:p>
          <a:pPr rtl="1"/>
          <a:endParaRPr lang="ar-IQ"/>
        </a:p>
      </dgm:t>
    </dgm:pt>
    <dgm:pt modelId="{8EFD3B82-CFB0-4326-8252-79302695C029}" type="pres">
      <dgm:prSet presAssocID="{DAC22D56-CD1B-42A4-A50F-D8EB290277FE}" presName="sibTrans" presStyleLbl="sibTrans2D1" presStyleIdx="0" presStyleCnt="7"/>
      <dgm:spPr/>
      <dgm:t>
        <a:bodyPr/>
        <a:lstStyle/>
        <a:p>
          <a:pPr rtl="1"/>
          <a:endParaRPr lang="ar-IQ"/>
        </a:p>
      </dgm:t>
    </dgm:pt>
    <dgm:pt modelId="{53F4A4E3-0FC4-4D4C-995A-D76B75FFD1C5}" type="pres">
      <dgm:prSet presAssocID="{DAC22D56-CD1B-42A4-A50F-D8EB290277FE}" presName="connectorText" presStyleLbl="sibTrans2D1" presStyleIdx="0" presStyleCnt="7"/>
      <dgm:spPr/>
      <dgm:t>
        <a:bodyPr/>
        <a:lstStyle/>
        <a:p>
          <a:pPr rtl="1"/>
          <a:endParaRPr lang="ar-IQ"/>
        </a:p>
      </dgm:t>
    </dgm:pt>
    <dgm:pt modelId="{6B1E5A78-2B04-48AD-B687-94A286391B71}" type="pres">
      <dgm:prSet presAssocID="{13D0F257-1EC6-4D03-B779-C75B935034FD}" presName="node" presStyleLbl="node1" presStyleIdx="1" presStyleCnt="7" custScaleX="134193">
        <dgm:presLayoutVars>
          <dgm:bulletEnabled val="1"/>
        </dgm:presLayoutVars>
      </dgm:prSet>
      <dgm:spPr/>
      <dgm:t>
        <a:bodyPr/>
        <a:lstStyle/>
        <a:p>
          <a:pPr rtl="1"/>
          <a:endParaRPr lang="ar-IQ"/>
        </a:p>
      </dgm:t>
    </dgm:pt>
    <dgm:pt modelId="{7D3DD962-3A7C-40C5-AA39-0E1AB50CF9DD}" type="pres">
      <dgm:prSet presAssocID="{3DBC87EF-83FA-40EB-BB2A-1E4F8C8B0DA9}" presName="sibTrans" presStyleLbl="sibTrans2D1" presStyleIdx="1" presStyleCnt="7"/>
      <dgm:spPr/>
      <dgm:t>
        <a:bodyPr/>
        <a:lstStyle/>
        <a:p>
          <a:pPr rtl="1"/>
          <a:endParaRPr lang="ar-IQ"/>
        </a:p>
      </dgm:t>
    </dgm:pt>
    <dgm:pt modelId="{F97BC4CE-7711-4E56-AFB1-6EF7819B9E1B}" type="pres">
      <dgm:prSet presAssocID="{3DBC87EF-83FA-40EB-BB2A-1E4F8C8B0DA9}" presName="connectorText" presStyleLbl="sibTrans2D1" presStyleIdx="1" presStyleCnt="7"/>
      <dgm:spPr/>
      <dgm:t>
        <a:bodyPr/>
        <a:lstStyle/>
        <a:p>
          <a:pPr rtl="1"/>
          <a:endParaRPr lang="ar-IQ"/>
        </a:p>
      </dgm:t>
    </dgm:pt>
    <dgm:pt modelId="{B1E82EBD-00B5-4879-9088-B1987C715EF9}" type="pres">
      <dgm:prSet presAssocID="{674D9C9B-EFA9-4920-9687-88CFBDC71DC1}" presName="node" presStyleLbl="node1" presStyleIdx="2" presStyleCnt="7" custScaleX="134193">
        <dgm:presLayoutVars>
          <dgm:bulletEnabled val="1"/>
        </dgm:presLayoutVars>
      </dgm:prSet>
      <dgm:spPr/>
      <dgm:t>
        <a:bodyPr/>
        <a:lstStyle/>
        <a:p>
          <a:pPr rtl="1"/>
          <a:endParaRPr lang="ar-IQ"/>
        </a:p>
      </dgm:t>
    </dgm:pt>
    <dgm:pt modelId="{5C923067-9001-40B5-BB51-C86C7F49B336}" type="pres">
      <dgm:prSet presAssocID="{6B71D941-0526-4AC6-94DE-893AD024561D}" presName="sibTrans" presStyleLbl="sibTrans2D1" presStyleIdx="2" presStyleCnt="7"/>
      <dgm:spPr/>
      <dgm:t>
        <a:bodyPr/>
        <a:lstStyle/>
        <a:p>
          <a:pPr rtl="1"/>
          <a:endParaRPr lang="ar-IQ"/>
        </a:p>
      </dgm:t>
    </dgm:pt>
    <dgm:pt modelId="{D7CBE636-06A4-4728-AD47-F5F6E09A63AA}" type="pres">
      <dgm:prSet presAssocID="{6B71D941-0526-4AC6-94DE-893AD024561D}" presName="connectorText" presStyleLbl="sibTrans2D1" presStyleIdx="2" presStyleCnt="7"/>
      <dgm:spPr/>
      <dgm:t>
        <a:bodyPr/>
        <a:lstStyle/>
        <a:p>
          <a:pPr rtl="1"/>
          <a:endParaRPr lang="ar-IQ"/>
        </a:p>
      </dgm:t>
    </dgm:pt>
    <dgm:pt modelId="{D9F2F74D-2C87-4060-A3E1-FE5358E6A21C}" type="pres">
      <dgm:prSet presAssocID="{30E4AD9B-DD58-46B3-B3E8-87252B03C952}" presName="node" presStyleLbl="node1" presStyleIdx="3" presStyleCnt="7" custScaleX="134193">
        <dgm:presLayoutVars>
          <dgm:bulletEnabled val="1"/>
        </dgm:presLayoutVars>
      </dgm:prSet>
      <dgm:spPr/>
      <dgm:t>
        <a:bodyPr/>
        <a:lstStyle/>
        <a:p>
          <a:pPr rtl="1"/>
          <a:endParaRPr lang="ar-IQ"/>
        </a:p>
      </dgm:t>
    </dgm:pt>
    <dgm:pt modelId="{7A140FDA-569D-4A6E-9334-43FA6AD3C810}" type="pres">
      <dgm:prSet presAssocID="{A84E87F0-0809-4D0F-94ED-4CD117B361A7}" presName="sibTrans" presStyleLbl="sibTrans2D1" presStyleIdx="3" presStyleCnt="7"/>
      <dgm:spPr/>
      <dgm:t>
        <a:bodyPr/>
        <a:lstStyle/>
        <a:p>
          <a:pPr rtl="1"/>
          <a:endParaRPr lang="ar-IQ"/>
        </a:p>
      </dgm:t>
    </dgm:pt>
    <dgm:pt modelId="{2C596EE6-4D73-4342-8801-93538790B7D9}" type="pres">
      <dgm:prSet presAssocID="{A84E87F0-0809-4D0F-94ED-4CD117B361A7}" presName="connectorText" presStyleLbl="sibTrans2D1" presStyleIdx="3" presStyleCnt="7"/>
      <dgm:spPr/>
      <dgm:t>
        <a:bodyPr/>
        <a:lstStyle/>
        <a:p>
          <a:pPr rtl="1"/>
          <a:endParaRPr lang="ar-IQ"/>
        </a:p>
      </dgm:t>
    </dgm:pt>
    <dgm:pt modelId="{4C0303D5-B04E-4A12-9C7E-D3F5686F9420}" type="pres">
      <dgm:prSet presAssocID="{EBE215BF-CECB-4668-8134-193AA664D251}" presName="node" presStyleLbl="node1" presStyleIdx="4" presStyleCnt="7" custScaleX="134193">
        <dgm:presLayoutVars>
          <dgm:bulletEnabled val="1"/>
        </dgm:presLayoutVars>
      </dgm:prSet>
      <dgm:spPr/>
      <dgm:t>
        <a:bodyPr/>
        <a:lstStyle/>
        <a:p>
          <a:pPr rtl="1"/>
          <a:endParaRPr lang="ar-IQ"/>
        </a:p>
      </dgm:t>
    </dgm:pt>
    <dgm:pt modelId="{16FD2117-1554-4B84-ABE1-CEBAF2BD3F84}" type="pres">
      <dgm:prSet presAssocID="{74033AC2-5B05-46BE-9D47-D551C616682F}" presName="sibTrans" presStyleLbl="sibTrans2D1" presStyleIdx="4" presStyleCnt="7"/>
      <dgm:spPr/>
      <dgm:t>
        <a:bodyPr/>
        <a:lstStyle/>
        <a:p>
          <a:pPr rtl="1"/>
          <a:endParaRPr lang="ar-IQ"/>
        </a:p>
      </dgm:t>
    </dgm:pt>
    <dgm:pt modelId="{6F1E2953-8CBE-48F1-AB5B-D11DA13ED6C0}" type="pres">
      <dgm:prSet presAssocID="{74033AC2-5B05-46BE-9D47-D551C616682F}" presName="connectorText" presStyleLbl="sibTrans2D1" presStyleIdx="4" presStyleCnt="7"/>
      <dgm:spPr/>
      <dgm:t>
        <a:bodyPr/>
        <a:lstStyle/>
        <a:p>
          <a:pPr rtl="1"/>
          <a:endParaRPr lang="ar-IQ"/>
        </a:p>
      </dgm:t>
    </dgm:pt>
    <dgm:pt modelId="{FAAB94E7-C797-4F7A-AA3A-1FE7D9AF2F0A}" type="pres">
      <dgm:prSet presAssocID="{528C8002-648D-4189-B2C8-B71118A784BD}" presName="node" presStyleLbl="node1" presStyleIdx="5" presStyleCnt="7" custScaleX="134193">
        <dgm:presLayoutVars>
          <dgm:bulletEnabled val="1"/>
        </dgm:presLayoutVars>
      </dgm:prSet>
      <dgm:spPr/>
      <dgm:t>
        <a:bodyPr/>
        <a:lstStyle/>
        <a:p>
          <a:pPr rtl="1"/>
          <a:endParaRPr lang="ar-IQ"/>
        </a:p>
      </dgm:t>
    </dgm:pt>
    <dgm:pt modelId="{2F502E95-7B3B-47EA-AB7B-7D021F67E2A6}" type="pres">
      <dgm:prSet presAssocID="{14B30410-368A-42F4-93C0-6914C76AB651}" presName="sibTrans" presStyleLbl="sibTrans2D1" presStyleIdx="5" presStyleCnt="7"/>
      <dgm:spPr/>
      <dgm:t>
        <a:bodyPr/>
        <a:lstStyle/>
        <a:p>
          <a:pPr rtl="1"/>
          <a:endParaRPr lang="ar-IQ"/>
        </a:p>
      </dgm:t>
    </dgm:pt>
    <dgm:pt modelId="{BDAA6D37-6393-478E-8B37-23E350209397}" type="pres">
      <dgm:prSet presAssocID="{14B30410-368A-42F4-93C0-6914C76AB651}" presName="connectorText" presStyleLbl="sibTrans2D1" presStyleIdx="5" presStyleCnt="7"/>
      <dgm:spPr/>
      <dgm:t>
        <a:bodyPr/>
        <a:lstStyle/>
        <a:p>
          <a:pPr rtl="1"/>
          <a:endParaRPr lang="ar-IQ"/>
        </a:p>
      </dgm:t>
    </dgm:pt>
    <dgm:pt modelId="{5A7C78DE-2AEF-482F-86F0-2BD270ABE1BF}" type="pres">
      <dgm:prSet presAssocID="{6906878E-A19E-4260-AE2B-658DBC94F486}" presName="node" presStyleLbl="node1" presStyleIdx="6" presStyleCnt="7" custScaleX="134193">
        <dgm:presLayoutVars>
          <dgm:bulletEnabled val="1"/>
        </dgm:presLayoutVars>
      </dgm:prSet>
      <dgm:spPr/>
      <dgm:t>
        <a:bodyPr/>
        <a:lstStyle/>
        <a:p>
          <a:pPr rtl="1"/>
          <a:endParaRPr lang="ar-IQ"/>
        </a:p>
      </dgm:t>
    </dgm:pt>
    <dgm:pt modelId="{62101FFB-535F-4585-99A8-8D69F30BFFCB}" type="pres">
      <dgm:prSet presAssocID="{B19D2F8D-DE08-454A-96EE-D324A6D7D6FF}" presName="sibTrans" presStyleLbl="sibTrans2D1" presStyleIdx="6" presStyleCnt="7"/>
      <dgm:spPr/>
      <dgm:t>
        <a:bodyPr/>
        <a:lstStyle/>
        <a:p>
          <a:pPr rtl="1"/>
          <a:endParaRPr lang="ar-IQ"/>
        </a:p>
      </dgm:t>
    </dgm:pt>
    <dgm:pt modelId="{5062DC14-2C58-497E-975D-6D53E0580E76}" type="pres">
      <dgm:prSet presAssocID="{B19D2F8D-DE08-454A-96EE-D324A6D7D6FF}" presName="connectorText" presStyleLbl="sibTrans2D1" presStyleIdx="6" presStyleCnt="7"/>
      <dgm:spPr/>
      <dgm:t>
        <a:bodyPr/>
        <a:lstStyle/>
        <a:p>
          <a:pPr rtl="1"/>
          <a:endParaRPr lang="ar-IQ"/>
        </a:p>
      </dgm:t>
    </dgm:pt>
  </dgm:ptLst>
  <dgm:cxnLst>
    <dgm:cxn modelId="{1C3A2FFA-36E9-42E2-A2FD-39FC31291821}" type="presOf" srcId="{13D0F257-1EC6-4D03-B779-C75B935034FD}" destId="{6B1E5A78-2B04-48AD-B687-94A286391B71}" srcOrd="0" destOrd="0" presId="urn:microsoft.com/office/officeart/2005/8/layout/cycle2"/>
    <dgm:cxn modelId="{22D9C024-B70F-49F3-B971-DE7E5BE9F994}" type="presOf" srcId="{3DBC87EF-83FA-40EB-BB2A-1E4F8C8B0DA9}" destId="{F97BC4CE-7711-4E56-AFB1-6EF7819B9E1B}" srcOrd="1" destOrd="0" presId="urn:microsoft.com/office/officeart/2005/8/layout/cycle2"/>
    <dgm:cxn modelId="{2C54E56C-A8C4-4765-9420-0A7B07714763}" type="presOf" srcId="{EBE215BF-CECB-4668-8134-193AA664D251}" destId="{4C0303D5-B04E-4A12-9C7E-D3F5686F9420}" srcOrd="0" destOrd="0" presId="urn:microsoft.com/office/officeart/2005/8/layout/cycle2"/>
    <dgm:cxn modelId="{39D6ADA2-7990-47D6-B677-FD0E5D41F55E}" srcId="{A0438BB5-8E55-4DF3-B5BE-AA7A404319C1}" destId="{6906878E-A19E-4260-AE2B-658DBC94F486}" srcOrd="6" destOrd="0" parTransId="{8FC72C0B-54D5-42C6-989F-DCEE1E41869F}" sibTransId="{B19D2F8D-DE08-454A-96EE-D324A6D7D6FF}"/>
    <dgm:cxn modelId="{FD1DC688-9563-4E6B-B44D-2469DD4F61D9}" type="presOf" srcId="{DAC22D56-CD1B-42A4-A50F-D8EB290277FE}" destId="{8EFD3B82-CFB0-4326-8252-79302695C029}" srcOrd="0" destOrd="0" presId="urn:microsoft.com/office/officeart/2005/8/layout/cycle2"/>
    <dgm:cxn modelId="{8017B785-248F-4032-B336-E05D27BC7086}" type="presOf" srcId="{14B30410-368A-42F4-93C0-6914C76AB651}" destId="{BDAA6D37-6393-478E-8B37-23E350209397}" srcOrd="1" destOrd="0" presId="urn:microsoft.com/office/officeart/2005/8/layout/cycle2"/>
    <dgm:cxn modelId="{1A5C0AD7-08BF-41C8-A6DE-FB09D5F88A90}" type="presOf" srcId="{6B71D941-0526-4AC6-94DE-893AD024561D}" destId="{D7CBE636-06A4-4728-AD47-F5F6E09A63AA}" srcOrd="1" destOrd="0" presId="urn:microsoft.com/office/officeart/2005/8/layout/cycle2"/>
    <dgm:cxn modelId="{ABF4BA1E-45D2-4D61-845F-539FDCFB9D22}" type="presOf" srcId="{74033AC2-5B05-46BE-9D47-D551C616682F}" destId="{6F1E2953-8CBE-48F1-AB5B-D11DA13ED6C0}" srcOrd="1" destOrd="0" presId="urn:microsoft.com/office/officeart/2005/8/layout/cycle2"/>
    <dgm:cxn modelId="{AB289630-2563-4561-90A8-6EEBD524178C}" srcId="{A0438BB5-8E55-4DF3-B5BE-AA7A404319C1}" destId="{528C8002-648D-4189-B2C8-B71118A784BD}" srcOrd="5" destOrd="0" parTransId="{C6937A42-3C06-49C0-8C56-EBFAE9982EB4}" sibTransId="{14B30410-368A-42F4-93C0-6914C76AB651}"/>
    <dgm:cxn modelId="{1217C3D9-7055-41A6-A8AF-91E09E730710}" type="presOf" srcId="{B19D2F8D-DE08-454A-96EE-D324A6D7D6FF}" destId="{62101FFB-535F-4585-99A8-8D69F30BFFCB}" srcOrd="0" destOrd="0" presId="urn:microsoft.com/office/officeart/2005/8/layout/cycle2"/>
    <dgm:cxn modelId="{87979A8D-37C2-46C5-9273-A631633F8ED6}" type="presOf" srcId="{A84E87F0-0809-4D0F-94ED-4CD117B361A7}" destId="{7A140FDA-569D-4A6E-9334-43FA6AD3C810}" srcOrd="0" destOrd="0" presId="urn:microsoft.com/office/officeart/2005/8/layout/cycle2"/>
    <dgm:cxn modelId="{D42D7B33-D58B-4BAE-A34C-27801E833107}" srcId="{A0438BB5-8E55-4DF3-B5BE-AA7A404319C1}" destId="{674D9C9B-EFA9-4920-9687-88CFBDC71DC1}" srcOrd="2" destOrd="0" parTransId="{3DFBF7EE-6BB4-4067-BA8C-69E83DAACAB1}" sibTransId="{6B71D941-0526-4AC6-94DE-893AD024561D}"/>
    <dgm:cxn modelId="{25425247-251C-421E-8202-4993BF961F0A}" type="presOf" srcId="{14B30410-368A-42F4-93C0-6914C76AB651}" destId="{2F502E95-7B3B-47EA-AB7B-7D021F67E2A6}" srcOrd="0" destOrd="0" presId="urn:microsoft.com/office/officeart/2005/8/layout/cycle2"/>
    <dgm:cxn modelId="{A44F6938-03BF-4713-AD85-AE6B735CFCB2}" type="presOf" srcId="{6B71D941-0526-4AC6-94DE-893AD024561D}" destId="{5C923067-9001-40B5-BB51-C86C7F49B336}" srcOrd="0" destOrd="0" presId="urn:microsoft.com/office/officeart/2005/8/layout/cycle2"/>
    <dgm:cxn modelId="{7F2612C7-4328-4E45-8980-CAAA0A3D077A}" srcId="{A0438BB5-8E55-4DF3-B5BE-AA7A404319C1}" destId="{EBE215BF-CECB-4668-8134-193AA664D251}" srcOrd="4" destOrd="0" parTransId="{CB96D8C7-C352-4355-BD88-42C9046A0FE2}" sibTransId="{74033AC2-5B05-46BE-9D47-D551C616682F}"/>
    <dgm:cxn modelId="{7370D402-4D93-4C6F-BB95-45F3D2A60E8B}" type="presOf" srcId="{3DBC87EF-83FA-40EB-BB2A-1E4F8C8B0DA9}" destId="{7D3DD962-3A7C-40C5-AA39-0E1AB50CF9DD}" srcOrd="0" destOrd="0" presId="urn:microsoft.com/office/officeart/2005/8/layout/cycle2"/>
    <dgm:cxn modelId="{624BAB35-D533-4F7D-A79F-D7B7B6240459}" srcId="{A0438BB5-8E55-4DF3-B5BE-AA7A404319C1}" destId="{30E4AD9B-DD58-46B3-B3E8-87252B03C952}" srcOrd="3" destOrd="0" parTransId="{8721B1E3-4AB5-4F8D-AF63-66D6C597BE40}" sibTransId="{A84E87F0-0809-4D0F-94ED-4CD117B361A7}"/>
    <dgm:cxn modelId="{A142158F-8F83-42C3-99EB-2D619F9FBF9E}" type="presOf" srcId="{74033AC2-5B05-46BE-9D47-D551C616682F}" destId="{16FD2117-1554-4B84-ABE1-CEBAF2BD3F84}" srcOrd="0" destOrd="0" presId="urn:microsoft.com/office/officeart/2005/8/layout/cycle2"/>
    <dgm:cxn modelId="{393237B7-253A-4DA5-96A7-07FF093DE700}" type="presOf" srcId="{A0438BB5-8E55-4DF3-B5BE-AA7A404319C1}" destId="{DBF4D8E0-3600-4238-B897-C2AD9B6D849A}" srcOrd="0" destOrd="0" presId="urn:microsoft.com/office/officeart/2005/8/layout/cycle2"/>
    <dgm:cxn modelId="{DD2E2E3B-B5C9-48D0-A325-B97CC30199F0}" type="presOf" srcId="{B19D2F8D-DE08-454A-96EE-D324A6D7D6FF}" destId="{5062DC14-2C58-497E-975D-6D53E0580E76}" srcOrd="1" destOrd="0" presId="urn:microsoft.com/office/officeart/2005/8/layout/cycle2"/>
    <dgm:cxn modelId="{09B779D1-DE68-47FD-99E3-18295D4C599D}" type="presOf" srcId="{7FB757FA-28B2-4A6A-A9EF-035BC5192A06}" destId="{50D3E72B-BC79-465F-9B00-D24200EE1EE8}" srcOrd="0" destOrd="0" presId="urn:microsoft.com/office/officeart/2005/8/layout/cycle2"/>
    <dgm:cxn modelId="{24FCA7F9-0110-4975-99F8-DAEF22E4912B}" type="presOf" srcId="{A84E87F0-0809-4D0F-94ED-4CD117B361A7}" destId="{2C596EE6-4D73-4342-8801-93538790B7D9}" srcOrd="1" destOrd="0" presId="urn:microsoft.com/office/officeart/2005/8/layout/cycle2"/>
    <dgm:cxn modelId="{40767B01-69BB-4870-9115-826A80598E5B}" type="presOf" srcId="{30E4AD9B-DD58-46B3-B3E8-87252B03C952}" destId="{D9F2F74D-2C87-4060-A3E1-FE5358E6A21C}" srcOrd="0" destOrd="0" presId="urn:microsoft.com/office/officeart/2005/8/layout/cycle2"/>
    <dgm:cxn modelId="{DFB412B0-FB75-40E4-A900-D87D96A25BF3}" type="presOf" srcId="{674D9C9B-EFA9-4920-9687-88CFBDC71DC1}" destId="{B1E82EBD-00B5-4879-9088-B1987C715EF9}" srcOrd="0" destOrd="0" presId="urn:microsoft.com/office/officeart/2005/8/layout/cycle2"/>
    <dgm:cxn modelId="{A7E348C8-A9F8-46F4-B023-9A2E1CE9EA5C}" srcId="{A0438BB5-8E55-4DF3-B5BE-AA7A404319C1}" destId="{13D0F257-1EC6-4D03-B779-C75B935034FD}" srcOrd="1" destOrd="0" parTransId="{0979EBCB-F078-4A48-9C73-27B5B7C57510}" sibTransId="{3DBC87EF-83FA-40EB-BB2A-1E4F8C8B0DA9}"/>
    <dgm:cxn modelId="{B5939729-452F-4A98-B196-5E907AF85F2B}" type="presOf" srcId="{528C8002-648D-4189-B2C8-B71118A784BD}" destId="{FAAB94E7-C797-4F7A-AA3A-1FE7D9AF2F0A}" srcOrd="0" destOrd="0" presId="urn:microsoft.com/office/officeart/2005/8/layout/cycle2"/>
    <dgm:cxn modelId="{23593090-E6BB-4F15-B747-17B29DE79A96}" type="presOf" srcId="{DAC22D56-CD1B-42A4-A50F-D8EB290277FE}" destId="{53F4A4E3-0FC4-4D4C-995A-D76B75FFD1C5}" srcOrd="1" destOrd="0" presId="urn:microsoft.com/office/officeart/2005/8/layout/cycle2"/>
    <dgm:cxn modelId="{DBB6E9F2-3BF8-46FB-A530-1DD3B7482A32}" srcId="{A0438BB5-8E55-4DF3-B5BE-AA7A404319C1}" destId="{7FB757FA-28B2-4A6A-A9EF-035BC5192A06}" srcOrd="0" destOrd="0" parTransId="{747C184F-4EFA-45C5-B655-FDF7FEDAC964}" sibTransId="{DAC22D56-CD1B-42A4-A50F-D8EB290277FE}"/>
    <dgm:cxn modelId="{573854F8-B36A-4652-9C03-C041B77E95EE}" type="presOf" srcId="{6906878E-A19E-4260-AE2B-658DBC94F486}" destId="{5A7C78DE-2AEF-482F-86F0-2BD270ABE1BF}" srcOrd="0" destOrd="0" presId="urn:microsoft.com/office/officeart/2005/8/layout/cycle2"/>
    <dgm:cxn modelId="{E49B54EB-15BF-4A03-8444-DF2A49BF2A78}" type="presParOf" srcId="{DBF4D8E0-3600-4238-B897-C2AD9B6D849A}" destId="{50D3E72B-BC79-465F-9B00-D24200EE1EE8}" srcOrd="0" destOrd="0" presId="urn:microsoft.com/office/officeart/2005/8/layout/cycle2"/>
    <dgm:cxn modelId="{553F0546-F008-4770-AB1B-E01B3EB1D728}" type="presParOf" srcId="{DBF4D8E0-3600-4238-B897-C2AD9B6D849A}" destId="{8EFD3B82-CFB0-4326-8252-79302695C029}" srcOrd="1" destOrd="0" presId="urn:microsoft.com/office/officeart/2005/8/layout/cycle2"/>
    <dgm:cxn modelId="{1DE959C7-D0BF-439C-B991-AFE7F5EB55D2}" type="presParOf" srcId="{8EFD3B82-CFB0-4326-8252-79302695C029}" destId="{53F4A4E3-0FC4-4D4C-995A-D76B75FFD1C5}" srcOrd="0" destOrd="0" presId="urn:microsoft.com/office/officeart/2005/8/layout/cycle2"/>
    <dgm:cxn modelId="{3FAD1D5C-15F7-43F9-AB59-0CF5B91D528A}" type="presParOf" srcId="{DBF4D8E0-3600-4238-B897-C2AD9B6D849A}" destId="{6B1E5A78-2B04-48AD-B687-94A286391B71}" srcOrd="2" destOrd="0" presId="urn:microsoft.com/office/officeart/2005/8/layout/cycle2"/>
    <dgm:cxn modelId="{E9FAC2CF-A47E-445D-8CDD-2042472DBC32}" type="presParOf" srcId="{DBF4D8E0-3600-4238-B897-C2AD9B6D849A}" destId="{7D3DD962-3A7C-40C5-AA39-0E1AB50CF9DD}" srcOrd="3" destOrd="0" presId="urn:microsoft.com/office/officeart/2005/8/layout/cycle2"/>
    <dgm:cxn modelId="{17E0235C-03C0-432B-A72C-886F866D8967}" type="presParOf" srcId="{7D3DD962-3A7C-40C5-AA39-0E1AB50CF9DD}" destId="{F97BC4CE-7711-4E56-AFB1-6EF7819B9E1B}" srcOrd="0" destOrd="0" presId="urn:microsoft.com/office/officeart/2005/8/layout/cycle2"/>
    <dgm:cxn modelId="{08D105D2-5CB6-46B1-9DCF-F2774D935F0F}" type="presParOf" srcId="{DBF4D8E0-3600-4238-B897-C2AD9B6D849A}" destId="{B1E82EBD-00B5-4879-9088-B1987C715EF9}" srcOrd="4" destOrd="0" presId="urn:microsoft.com/office/officeart/2005/8/layout/cycle2"/>
    <dgm:cxn modelId="{12CE77BA-072A-4223-9559-C6EBFE6BDE76}" type="presParOf" srcId="{DBF4D8E0-3600-4238-B897-C2AD9B6D849A}" destId="{5C923067-9001-40B5-BB51-C86C7F49B336}" srcOrd="5" destOrd="0" presId="urn:microsoft.com/office/officeart/2005/8/layout/cycle2"/>
    <dgm:cxn modelId="{D40815D1-C6D8-46F5-BDF2-DC103137779A}" type="presParOf" srcId="{5C923067-9001-40B5-BB51-C86C7F49B336}" destId="{D7CBE636-06A4-4728-AD47-F5F6E09A63AA}" srcOrd="0" destOrd="0" presId="urn:microsoft.com/office/officeart/2005/8/layout/cycle2"/>
    <dgm:cxn modelId="{AEF4F08B-294A-41BC-93A0-1D3CA7AC3B77}" type="presParOf" srcId="{DBF4D8E0-3600-4238-B897-C2AD9B6D849A}" destId="{D9F2F74D-2C87-4060-A3E1-FE5358E6A21C}" srcOrd="6" destOrd="0" presId="urn:microsoft.com/office/officeart/2005/8/layout/cycle2"/>
    <dgm:cxn modelId="{08477E87-39E4-49BC-A9A3-D10A322326FD}" type="presParOf" srcId="{DBF4D8E0-3600-4238-B897-C2AD9B6D849A}" destId="{7A140FDA-569D-4A6E-9334-43FA6AD3C810}" srcOrd="7" destOrd="0" presId="urn:microsoft.com/office/officeart/2005/8/layout/cycle2"/>
    <dgm:cxn modelId="{118E38CD-E582-4913-A782-1DDCA836C609}" type="presParOf" srcId="{7A140FDA-569D-4A6E-9334-43FA6AD3C810}" destId="{2C596EE6-4D73-4342-8801-93538790B7D9}" srcOrd="0" destOrd="0" presId="urn:microsoft.com/office/officeart/2005/8/layout/cycle2"/>
    <dgm:cxn modelId="{A125A3C6-0CAA-4F71-813A-226A180E6C0F}" type="presParOf" srcId="{DBF4D8E0-3600-4238-B897-C2AD9B6D849A}" destId="{4C0303D5-B04E-4A12-9C7E-D3F5686F9420}" srcOrd="8" destOrd="0" presId="urn:microsoft.com/office/officeart/2005/8/layout/cycle2"/>
    <dgm:cxn modelId="{6B98F571-8475-4CF7-8541-65B72B56809D}" type="presParOf" srcId="{DBF4D8E0-3600-4238-B897-C2AD9B6D849A}" destId="{16FD2117-1554-4B84-ABE1-CEBAF2BD3F84}" srcOrd="9" destOrd="0" presId="urn:microsoft.com/office/officeart/2005/8/layout/cycle2"/>
    <dgm:cxn modelId="{1DEB3918-CDB3-4D89-B2EF-DA91E4341425}" type="presParOf" srcId="{16FD2117-1554-4B84-ABE1-CEBAF2BD3F84}" destId="{6F1E2953-8CBE-48F1-AB5B-D11DA13ED6C0}" srcOrd="0" destOrd="0" presId="urn:microsoft.com/office/officeart/2005/8/layout/cycle2"/>
    <dgm:cxn modelId="{E172E58D-2EB5-4F8B-8414-4E329200E33F}" type="presParOf" srcId="{DBF4D8E0-3600-4238-B897-C2AD9B6D849A}" destId="{FAAB94E7-C797-4F7A-AA3A-1FE7D9AF2F0A}" srcOrd="10" destOrd="0" presId="urn:microsoft.com/office/officeart/2005/8/layout/cycle2"/>
    <dgm:cxn modelId="{06FA9C57-A744-4E56-8DCD-90EFF309323A}" type="presParOf" srcId="{DBF4D8E0-3600-4238-B897-C2AD9B6D849A}" destId="{2F502E95-7B3B-47EA-AB7B-7D021F67E2A6}" srcOrd="11" destOrd="0" presId="urn:microsoft.com/office/officeart/2005/8/layout/cycle2"/>
    <dgm:cxn modelId="{010839F2-6D32-430B-9F84-916FBEF7E397}" type="presParOf" srcId="{2F502E95-7B3B-47EA-AB7B-7D021F67E2A6}" destId="{BDAA6D37-6393-478E-8B37-23E350209397}" srcOrd="0" destOrd="0" presId="urn:microsoft.com/office/officeart/2005/8/layout/cycle2"/>
    <dgm:cxn modelId="{01EF8437-9ED0-45E4-9710-E5374499EF32}" type="presParOf" srcId="{DBF4D8E0-3600-4238-B897-C2AD9B6D849A}" destId="{5A7C78DE-2AEF-482F-86F0-2BD270ABE1BF}" srcOrd="12" destOrd="0" presId="urn:microsoft.com/office/officeart/2005/8/layout/cycle2"/>
    <dgm:cxn modelId="{3E19CDAA-A24A-4332-8715-9015E9B013BA}" type="presParOf" srcId="{DBF4D8E0-3600-4238-B897-C2AD9B6D849A}" destId="{62101FFB-535F-4585-99A8-8D69F30BFFCB}" srcOrd="13" destOrd="0" presId="urn:microsoft.com/office/officeart/2005/8/layout/cycle2"/>
    <dgm:cxn modelId="{32A05314-A854-4CC7-AD70-9BF42B8F6BF6}" type="presParOf" srcId="{62101FFB-535F-4585-99A8-8D69F30BFFCB}" destId="{5062DC14-2C58-497E-975D-6D53E0580E76}"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D4B9C1-8C5C-4D94-9841-7E6976DB3139}" type="doc">
      <dgm:prSet loTypeId="urn:microsoft.com/office/officeart/2008/layout/CircularPictureCallout" loCatId="picture" qsTypeId="urn:microsoft.com/office/officeart/2005/8/quickstyle/3d1" qsCatId="3D" csTypeId="urn:microsoft.com/office/officeart/2005/8/colors/accent1_2" csCatId="accent1" phldr="1"/>
      <dgm:spPr/>
    </dgm:pt>
    <dgm:pt modelId="{01DC3951-4A43-4510-82BF-1EA5843977C2}">
      <dgm:prSet phldrT="[Text]"/>
      <dgm:spPr/>
      <dgm:t>
        <a:bodyPr/>
        <a:lstStyle/>
        <a:p>
          <a:pPr rtl="1"/>
          <a:endParaRPr lang="ar-IQ" dirty="0"/>
        </a:p>
      </dgm:t>
    </dgm:pt>
    <dgm:pt modelId="{D843AEE7-5BB5-4E4D-90A0-52D136F1683D}" type="parTrans" cxnId="{27081318-BA2F-46D7-A101-72CB217395AC}">
      <dgm:prSet/>
      <dgm:spPr/>
      <dgm:t>
        <a:bodyPr/>
        <a:lstStyle/>
        <a:p>
          <a:pPr rtl="1"/>
          <a:endParaRPr lang="ar-IQ"/>
        </a:p>
      </dgm:t>
    </dgm:pt>
    <dgm:pt modelId="{EF2B637A-81CB-47D2-A1D7-7C0B2C3C2EBD}" type="sibTrans" cxnId="{27081318-BA2F-46D7-A101-72CB217395AC}">
      <dgm:prSet/>
      <dgm:spPr>
        <a:blipFill>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t>
        <a:bodyPr/>
        <a:lstStyle/>
        <a:p>
          <a:pPr rtl="1"/>
          <a:endParaRPr lang="ar-IQ">
            <a:ln>
              <a:solidFill>
                <a:schemeClr val="accent5">
                  <a:lumMod val="50000"/>
                </a:schemeClr>
              </a:solidFill>
            </a:ln>
          </a:endParaRPr>
        </a:p>
      </dgm:t>
    </dgm:pt>
    <dgm:pt modelId="{B8954C5B-91CC-4BC9-B737-4E9FB7FCF094}" type="pres">
      <dgm:prSet presAssocID="{34D4B9C1-8C5C-4D94-9841-7E6976DB3139}" presName="Name0" presStyleCnt="0">
        <dgm:presLayoutVars>
          <dgm:chMax val="7"/>
          <dgm:chPref val="7"/>
          <dgm:dir/>
        </dgm:presLayoutVars>
      </dgm:prSet>
      <dgm:spPr/>
    </dgm:pt>
    <dgm:pt modelId="{87E3DF0B-D04F-4E3D-8D11-E49C468E468B}" type="pres">
      <dgm:prSet presAssocID="{34D4B9C1-8C5C-4D94-9841-7E6976DB3139}" presName="Name1" presStyleCnt="0"/>
      <dgm:spPr/>
    </dgm:pt>
    <dgm:pt modelId="{8DFB991F-6B2E-41B4-974B-A43C454EE8E7}" type="pres">
      <dgm:prSet presAssocID="{EF2B637A-81CB-47D2-A1D7-7C0B2C3C2EBD}" presName="picture_1" presStyleCnt="0"/>
      <dgm:spPr/>
    </dgm:pt>
    <dgm:pt modelId="{D1C70581-8FCC-4A25-ACA2-FC7AEE25F6CE}" type="pres">
      <dgm:prSet presAssocID="{EF2B637A-81CB-47D2-A1D7-7C0B2C3C2EBD}" presName="pictureRepeatNode" presStyleLbl="alignImgPlace1" presStyleIdx="0" presStyleCnt="1" custScaleX="185714" custScaleY="200893" custLinFactNeighborX="0"/>
      <dgm:spPr/>
      <dgm:t>
        <a:bodyPr/>
        <a:lstStyle/>
        <a:p>
          <a:pPr rtl="1"/>
          <a:endParaRPr lang="ar-IQ"/>
        </a:p>
      </dgm:t>
    </dgm:pt>
    <dgm:pt modelId="{1DD14D83-139E-4133-85AE-B668E9BCDC39}" type="pres">
      <dgm:prSet presAssocID="{01DC3951-4A43-4510-82BF-1EA5843977C2}" presName="text_1" presStyleLbl="node1" presStyleIdx="0" presStyleCnt="0">
        <dgm:presLayoutVars>
          <dgm:bulletEnabled val="1"/>
        </dgm:presLayoutVars>
      </dgm:prSet>
      <dgm:spPr/>
      <dgm:t>
        <a:bodyPr/>
        <a:lstStyle/>
        <a:p>
          <a:pPr rtl="1"/>
          <a:endParaRPr lang="ar-IQ"/>
        </a:p>
      </dgm:t>
    </dgm:pt>
  </dgm:ptLst>
  <dgm:cxnLst>
    <dgm:cxn modelId="{87810FA3-0E5A-423E-8E6E-95649ADA4AC9}" type="presOf" srcId="{EF2B637A-81CB-47D2-A1D7-7C0B2C3C2EBD}" destId="{D1C70581-8FCC-4A25-ACA2-FC7AEE25F6CE}" srcOrd="0" destOrd="0" presId="urn:microsoft.com/office/officeart/2008/layout/CircularPictureCallout"/>
    <dgm:cxn modelId="{27081318-BA2F-46D7-A101-72CB217395AC}" srcId="{34D4B9C1-8C5C-4D94-9841-7E6976DB3139}" destId="{01DC3951-4A43-4510-82BF-1EA5843977C2}" srcOrd="0" destOrd="0" parTransId="{D843AEE7-5BB5-4E4D-90A0-52D136F1683D}" sibTransId="{EF2B637A-81CB-47D2-A1D7-7C0B2C3C2EBD}"/>
    <dgm:cxn modelId="{F78854AF-3CAA-4303-A016-2574E38DDF57}" type="presOf" srcId="{01DC3951-4A43-4510-82BF-1EA5843977C2}" destId="{1DD14D83-139E-4133-85AE-B668E9BCDC39}" srcOrd="0" destOrd="0" presId="urn:microsoft.com/office/officeart/2008/layout/CircularPictureCallout"/>
    <dgm:cxn modelId="{BB9D6231-BAA7-4E9F-8AB2-54EA4DF1403F}" type="presOf" srcId="{34D4B9C1-8C5C-4D94-9841-7E6976DB3139}" destId="{B8954C5B-91CC-4BC9-B737-4E9FB7FCF094}" srcOrd="0" destOrd="0" presId="urn:microsoft.com/office/officeart/2008/layout/CircularPictureCallout"/>
    <dgm:cxn modelId="{0B816AA6-3C75-41C0-862F-04308FDD5D88}" type="presParOf" srcId="{B8954C5B-91CC-4BC9-B737-4E9FB7FCF094}" destId="{87E3DF0B-D04F-4E3D-8D11-E49C468E468B}" srcOrd="0" destOrd="0" presId="urn:microsoft.com/office/officeart/2008/layout/CircularPictureCallout"/>
    <dgm:cxn modelId="{AD292A5F-CCC8-4051-BE51-18EC708CB108}" type="presParOf" srcId="{87E3DF0B-D04F-4E3D-8D11-E49C468E468B}" destId="{8DFB991F-6B2E-41B4-974B-A43C454EE8E7}" srcOrd="0" destOrd="0" presId="urn:microsoft.com/office/officeart/2008/layout/CircularPictureCallout"/>
    <dgm:cxn modelId="{2B193AF4-DA90-4E40-9817-30B9B6E4FD0F}" type="presParOf" srcId="{8DFB991F-6B2E-41B4-974B-A43C454EE8E7}" destId="{D1C70581-8FCC-4A25-ACA2-FC7AEE25F6CE}" srcOrd="0" destOrd="0" presId="urn:microsoft.com/office/officeart/2008/layout/CircularPictureCallout"/>
    <dgm:cxn modelId="{56208BE4-1CC6-4A53-9CD3-5ABA762B83B6}" type="presParOf" srcId="{87E3DF0B-D04F-4E3D-8D11-E49C468E468B}" destId="{1DD14D83-139E-4133-85AE-B668E9BCDC39}" srcOrd="1" destOrd="0" presId="urn:microsoft.com/office/officeart/2008/layout/CircularPictureCallout"/>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3E72B-BC79-465F-9B00-D24200EE1EE8}">
      <dsp:nvSpPr>
        <dsp:cNvPr id="0" name=""/>
        <dsp:cNvSpPr/>
      </dsp:nvSpPr>
      <dsp:spPr>
        <a:xfrm>
          <a:off x="3169800" y="1726"/>
          <a:ext cx="1286749" cy="95887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IQ" sz="1800" b="1" kern="1200" dirty="0" smtClean="0">
              <a:solidFill>
                <a:schemeClr val="tx1"/>
              </a:solidFill>
              <a:effectLst>
                <a:outerShdw blurRad="38100" dist="38100" dir="2700000" algn="tl">
                  <a:srgbClr val="000000">
                    <a:alpha val="43137"/>
                  </a:srgbClr>
                </a:outerShdw>
              </a:effectLst>
            </a:rPr>
            <a:t>حسن المظهر</a:t>
          </a:r>
          <a:endParaRPr lang="ar-IQ" sz="1800" b="1" kern="1200" dirty="0">
            <a:solidFill>
              <a:schemeClr val="tx1"/>
            </a:solidFill>
            <a:effectLst>
              <a:outerShdw blurRad="38100" dist="38100" dir="2700000" algn="tl">
                <a:srgbClr val="000000">
                  <a:alpha val="43137"/>
                </a:srgbClr>
              </a:outerShdw>
            </a:effectLst>
          </a:endParaRPr>
        </a:p>
      </dsp:txBody>
      <dsp:txXfrm>
        <a:off x="3358240" y="142151"/>
        <a:ext cx="909869" cy="678029"/>
      </dsp:txXfrm>
    </dsp:sp>
    <dsp:sp modelId="{8EFD3B82-CFB0-4326-8252-79302695C029}">
      <dsp:nvSpPr>
        <dsp:cNvPr id="0" name=""/>
        <dsp:cNvSpPr/>
      </dsp:nvSpPr>
      <dsp:spPr>
        <a:xfrm rot="1542857">
          <a:off x="4394730" y="629988"/>
          <a:ext cx="126962" cy="323621"/>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ar-IQ" sz="1800" kern="1200"/>
        </a:p>
      </dsp:txBody>
      <dsp:txXfrm>
        <a:off x="4396616" y="686449"/>
        <a:ext cx="88873" cy="194173"/>
      </dsp:txXfrm>
    </dsp:sp>
    <dsp:sp modelId="{6B1E5A78-2B04-48AD-B687-94A286391B71}">
      <dsp:nvSpPr>
        <dsp:cNvPr id="0" name=""/>
        <dsp:cNvSpPr/>
      </dsp:nvSpPr>
      <dsp:spPr>
        <a:xfrm>
          <a:off x="4466349" y="626111"/>
          <a:ext cx="1286749" cy="95887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IQ" sz="1800" b="1" kern="1200" dirty="0" smtClean="0">
              <a:solidFill>
                <a:schemeClr val="tx1"/>
              </a:solidFill>
              <a:effectLst>
                <a:outerShdw blurRad="38100" dist="38100" dir="2700000" algn="tl">
                  <a:srgbClr val="000000">
                    <a:alpha val="43137"/>
                  </a:srgbClr>
                </a:outerShdw>
              </a:effectLst>
            </a:rPr>
            <a:t>هدوء الطبع</a:t>
          </a:r>
          <a:endParaRPr lang="en-US" sz="1800" b="1" kern="1200" dirty="0">
            <a:solidFill>
              <a:schemeClr val="tx1"/>
            </a:solidFill>
            <a:effectLst>
              <a:outerShdw blurRad="38100" dist="38100" dir="2700000" algn="tl">
                <a:srgbClr val="000000">
                  <a:alpha val="43137"/>
                </a:srgbClr>
              </a:outerShdw>
            </a:effectLst>
          </a:endParaRPr>
        </a:p>
      </dsp:txBody>
      <dsp:txXfrm>
        <a:off x="4654789" y="766536"/>
        <a:ext cx="909869" cy="678029"/>
      </dsp:txXfrm>
    </dsp:sp>
    <dsp:sp modelId="{7D3DD962-3A7C-40C5-AA39-0E1AB50CF9DD}">
      <dsp:nvSpPr>
        <dsp:cNvPr id="0" name=""/>
        <dsp:cNvSpPr/>
      </dsp:nvSpPr>
      <dsp:spPr>
        <a:xfrm rot="4628571">
          <a:off x="5143863" y="1638365"/>
          <a:ext cx="248806" cy="323621"/>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ar-IQ" sz="1800" kern="1200"/>
        </a:p>
      </dsp:txBody>
      <dsp:txXfrm>
        <a:off x="5172879" y="1666704"/>
        <a:ext cx="174164" cy="194173"/>
      </dsp:txXfrm>
    </dsp:sp>
    <dsp:sp modelId="{B1E82EBD-00B5-4879-9088-B1987C715EF9}">
      <dsp:nvSpPr>
        <dsp:cNvPr id="0" name=""/>
        <dsp:cNvSpPr/>
      </dsp:nvSpPr>
      <dsp:spPr>
        <a:xfrm>
          <a:off x="4786570" y="2029091"/>
          <a:ext cx="1286749" cy="95887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IQ" sz="1800" b="1" kern="1200" dirty="0" smtClean="0">
              <a:solidFill>
                <a:schemeClr val="tx1"/>
              </a:solidFill>
              <a:effectLst>
                <a:outerShdw blurRad="38100" dist="38100" dir="2700000" algn="tl">
                  <a:srgbClr val="000000">
                    <a:alpha val="43137"/>
                  </a:srgbClr>
                </a:outerShdw>
              </a:effectLst>
            </a:rPr>
            <a:t>حسن التصرف داخل الفصل</a:t>
          </a:r>
          <a:endParaRPr lang="en-US" sz="1800" b="1" kern="1200" dirty="0">
            <a:solidFill>
              <a:schemeClr val="tx1"/>
            </a:solidFill>
            <a:effectLst>
              <a:outerShdw blurRad="38100" dist="38100" dir="2700000" algn="tl">
                <a:srgbClr val="000000">
                  <a:alpha val="43137"/>
                </a:srgbClr>
              </a:outerShdw>
            </a:effectLst>
          </a:endParaRPr>
        </a:p>
      </dsp:txBody>
      <dsp:txXfrm>
        <a:off x="4975010" y="2169516"/>
        <a:ext cx="909869" cy="678029"/>
      </dsp:txXfrm>
    </dsp:sp>
    <dsp:sp modelId="{5C923067-9001-40B5-BB51-C86C7F49B336}">
      <dsp:nvSpPr>
        <dsp:cNvPr id="0" name=""/>
        <dsp:cNvSpPr/>
      </dsp:nvSpPr>
      <dsp:spPr>
        <a:xfrm rot="7714286">
          <a:off x="4882969" y="2904759"/>
          <a:ext cx="203907" cy="323621"/>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ar-IQ" sz="1800" kern="1200"/>
        </a:p>
      </dsp:txBody>
      <dsp:txXfrm rot="10800000">
        <a:off x="4932625" y="2945570"/>
        <a:ext cx="142735" cy="194173"/>
      </dsp:txXfrm>
    </dsp:sp>
    <dsp:sp modelId="{D9F2F74D-2C87-4060-A3E1-FE5358E6A21C}">
      <dsp:nvSpPr>
        <dsp:cNvPr id="0" name=""/>
        <dsp:cNvSpPr/>
      </dsp:nvSpPr>
      <dsp:spPr>
        <a:xfrm>
          <a:off x="3889330" y="3154194"/>
          <a:ext cx="1286749" cy="95887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IQ" sz="1800" b="1" kern="1200" dirty="0" smtClean="0">
              <a:solidFill>
                <a:schemeClr val="tx1"/>
              </a:solidFill>
              <a:effectLst>
                <a:outerShdw blurRad="38100" dist="38100" dir="2700000" algn="tl">
                  <a:srgbClr val="000000">
                    <a:alpha val="43137"/>
                  </a:srgbClr>
                </a:outerShdw>
              </a:effectLst>
            </a:rPr>
            <a:t>سرعة البديهة</a:t>
          </a:r>
          <a:endParaRPr lang="en-US" sz="1800" b="1" kern="1200" dirty="0">
            <a:solidFill>
              <a:schemeClr val="tx1"/>
            </a:solidFill>
            <a:effectLst>
              <a:outerShdw blurRad="38100" dist="38100" dir="2700000" algn="tl">
                <a:srgbClr val="000000">
                  <a:alpha val="43137"/>
                </a:srgbClr>
              </a:outerShdw>
            </a:effectLst>
          </a:endParaRPr>
        </a:p>
      </dsp:txBody>
      <dsp:txXfrm>
        <a:off x="4077770" y="3294619"/>
        <a:ext cx="909869" cy="678029"/>
      </dsp:txXfrm>
    </dsp:sp>
    <dsp:sp modelId="{7A140FDA-569D-4A6E-9334-43FA6AD3C810}">
      <dsp:nvSpPr>
        <dsp:cNvPr id="0" name=""/>
        <dsp:cNvSpPr/>
      </dsp:nvSpPr>
      <dsp:spPr>
        <a:xfrm rot="10800000">
          <a:off x="3775097" y="3471822"/>
          <a:ext cx="80724" cy="323621"/>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ar-IQ" sz="1800" kern="1200"/>
        </a:p>
      </dsp:txBody>
      <dsp:txXfrm rot="10800000">
        <a:off x="3799314" y="3536546"/>
        <a:ext cx="56507" cy="194173"/>
      </dsp:txXfrm>
    </dsp:sp>
    <dsp:sp modelId="{4C0303D5-B04E-4A12-9C7E-D3F5686F9420}">
      <dsp:nvSpPr>
        <dsp:cNvPr id="0" name=""/>
        <dsp:cNvSpPr/>
      </dsp:nvSpPr>
      <dsp:spPr>
        <a:xfrm>
          <a:off x="2450270" y="3154194"/>
          <a:ext cx="1286749" cy="95887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IQ" sz="1800" b="1" kern="1200" dirty="0" smtClean="0">
              <a:solidFill>
                <a:schemeClr val="tx1"/>
              </a:solidFill>
              <a:effectLst>
                <a:outerShdw blurRad="38100" dist="38100" dir="2700000" algn="tl">
                  <a:srgbClr val="000000">
                    <a:alpha val="43137"/>
                  </a:srgbClr>
                </a:outerShdw>
              </a:effectLst>
            </a:rPr>
            <a:t>حضور قوي</a:t>
          </a:r>
          <a:endParaRPr lang="en-US" sz="1800" b="1" kern="1200" dirty="0">
            <a:solidFill>
              <a:schemeClr val="tx1"/>
            </a:solidFill>
            <a:effectLst>
              <a:outerShdw blurRad="38100" dist="38100" dir="2700000" algn="tl">
                <a:srgbClr val="000000">
                  <a:alpha val="43137"/>
                </a:srgbClr>
              </a:outerShdw>
            </a:effectLst>
          </a:endParaRPr>
        </a:p>
      </dsp:txBody>
      <dsp:txXfrm>
        <a:off x="2638710" y="3294619"/>
        <a:ext cx="909869" cy="678029"/>
      </dsp:txXfrm>
    </dsp:sp>
    <dsp:sp modelId="{16FD2117-1554-4B84-ABE1-CEBAF2BD3F84}">
      <dsp:nvSpPr>
        <dsp:cNvPr id="0" name=""/>
        <dsp:cNvSpPr/>
      </dsp:nvSpPr>
      <dsp:spPr>
        <a:xfrm rot="13885714">
          <a:off x="2546669" y="2913783"/>
          <a:ext cx="203907" cy="323621"/>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ar-IQ" sz="1800" kern="1200"/>
        </a:p>
      </dsp:txBody>
      <dsp:txXfrm rot="10800000">
        <a:off x="2596325" y="3002420"/>
        <a:ext cx="142735" cy="194173"/>
      </dsp:txXfrm>
    </dsp:sp>
    <dsp:sp modelId="{FAAB94E7-C797-4F7A-AA3A-1FE7D9AF2F0A}">
      <dsp:nvSpPr>
        <dsp:cNvPr id="0" name=""/>
        <dsp:cNvSpPr/>
      </dsp:nvSpPr>
      <dsp:spPr>
        <a:xfrm>
          <a:off x="1553030" y="2029091"/>
          <a:ext cx="1286749" cy="95887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IQ" sz="1800" b="1" kern="1200" dirty="0" smtClean="0">
              <a:solidFill>
                <a:schemeClr val="tx1"/>
              </a:solidFill>
              <a:effectLst>
                <a:outerShdw blurRad="38100" dist="38100" dir="2700000" algn="tl">
                  <a:srgbClr val="000000">
                    <a:alpha val="43137"/>
                  </a:srgbClr>
                </a:outerShdw>
              </a:effectLst>
            </a:rPr>
            <a:t>قدوة حسنة لتلاميذه</a:t>
          </a:r>
          <a:endParaRPr lang="en-US" sz="1800" b="1" kern="1200" dirty="0">
            <a:solidFill>
              <a:schemeClr val="tx1"/>
            </a:solidFill>
            <a:effectLst>
              <a:outerShdw blurRad="38100" dist="38100" dir="2700000" algn="tl">
                <a:srgbClr val="000000">
                  <a:alpha val="43137"/>
                </a:srgbClr>
              </a:outerShdw>
            </a:effectLst>
          </a:endParaRPr>
        </a:p>
      </dsp:txBody>
      <dsp:txXfrm>
        <a:off x="1741470" y="2169516"/>
        <a:ext cx="909869" cy="678029"/>
      </dsp:txXfrm>
    </dsp:sp>
    <dsp:sp modelId="{2F502E95-7B3B-47EA-AB7B-7D021F67E2A6}">
      <dsp:nvSpPr>
        <dsp:cNvPr id="0" name=""/>
        <dsp:cNvSpPr/>
      </dsp:nvSpPr>
      <dsp:spPr>
        <a:xfrm rot="16971429">
          <a:off x="2230545" y="1652095"/>
          <a:ext cx="248806" cy="323621"/>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ar-IQ" sz="1800" kern="1200"/>
        </a:p>
      </dsp:txBody>
      <dsp:txXfrm>
        <a:off x="2259561" y="1753204"/>
        <a:ext cx="174164" cy="194173"/>
      </dsp:txXfrm>
    </dsp:sp>
    <dsp:sp modelId="{5A7C78DE-2AEF-482F-86F0-2BD270ABE1BF}">
      <dsp:nvSpPr>
        <dsp:cNvPr id="0" name=""/>
        <dsp:cNvSpPr/>
      </dsp:nvSpPr>
      <dsp:spPr>
        <a:xfrm>
          <a:off x="1873251" y="626111"/>
          <a:ext cx="1286749" cy="95887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IQ" sz="1800" b="1" kern="1200" dirty="0" smtClean="0">
              <a:solidFill>
                <a:schemeClr val="tx1"/>
              </a:solidFill>
              <a:effectLst>
                <a:outerShdw blurRad="38100" dist="38100" dir="2700000" algn="tl">
                  <a:srgbClr val="000000">
                    <a:alpha val="43137"/>
                  </a:srgbClr>
                </a:outerShdw>
              </a:effectLst>
            </a:rPr>
            <a:t>الالتزام الحضور والانصراف</a:t>
          </a:r>
          <a:endParaRPr lang="en-US" sz="1800" b="1" kern="1200" dirty="0">
            <a:solidFill>
              <a:schemeClr val="tx1"/>
            </a:solidFill>
            <a:effectLst>
              <a:outerShdw blurRad="38100" dist="38100" dir="2700000" algn="tl">
                <a:srgbClr val="000000">
                  <a:alpha val="43137"/>
                </a:srgbClr>
              </a:outerShdw>
            </a:effectLst>
          </a:endParaRPr>
        </a:p>
      </dsp:txBody>
      <dsp:txXfrm>
        <a:off x="2061691" y="766536"/>
        <a:ext cx="909869" cy="678029"/>
      </dsp:txXfrm>
    </dsp:sp>
    <dsp:sp modelId="{62101FFB-535F-4585-99A8-8D69F30BFFCB}">
      <dsp:nvSpPr>
        <dsp:cNvPr id="0" name=""/>
        <dsp:cNvSpPr/>
      </dsp:nvSpPr>
      <dsp:spPr>
        <a:xfrm rot="20057143">
          <a:off x="3098182" y="633106"/>
          <a:ext cx="126962" cy="323621"/>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ar-IQ" sz="1800" kern="1200"/>
        </a:p>
      </dsp:txBody>
      <dsp:txXfrm>
        <a:off x="3100068" y="706093"/>
        <a:ext cx="88873" cy="1941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70581-8FCC-4A25-ACA2-FC7AEE25F6CE}">
      <dsp:nvSpPr>
        <dsp:cNvPr id="0" name=""/>
        <dsp:cNvSpPr/>
      </dsp:nvSpPr>
      <dsp:spPr>
        <a:xfrm>
          <a:off x="76201" y="0"/>
          <a:ext cx="1981196" cy="214312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1DD14D83-139E-4133-85AE-B668E9BCDC39}">
      <dsp:nvSpPr>
        <dsp:cNvPr id="0" name=""/>
        <dsp:cNvSpPr/>
      </dsp:nvSpPr>
      <dsp:spPr>
        <a:xfrm>
          <a:off x="725424" y="1104633"/>
          <a:ext cx="682752" cy="352044"/>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b" anchorCtr="0">
          <a:noAutofit/>
        </a:bodyPr>
        <a:lstStyle/>
        <a:p>
          <a:pPr lvl="0" algn="r" defTabSz="1155700" rtl="1">
            <a:lnSpc>
              <a:spcPct val="90000"/>
            </a:lnSpc>
            <a:spcBef>
              <a:spcPct val="0"/>
            </a:spcBef>
            <a:spcAft>
              <a:spcPct val="35000"/>
            </a:spcAft>
          </a:pPr>
          <a:endParaRPr lang="ar-IQ" sz="2600" kern="1200" dirty="0"/>
        </a:p>
      </dsp:txBody>
      <dsp:txXfrm>
        <a:off x="725424" y="1104633"/>
        <a:ext cx="682752" cy="35204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290243D-55DF-435F-A289-468D8AE96FB5}" type="datetimeFigureOut">
              <a:rPr lang="ar-IQ" smtClean="0"/>
              <a:pPr/>
              <a:t>03/03/1437</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427C023-0EC1-4A0E-B037-7695EE865D33}" type="slidenum">
              <a:rPr lang="ar-IQ" smtClean="0"/>
              <a:pPr/>
              <a:t>‹#›</a:t>
            </a:fld>
            <a:endParaRPr lang="ar-IQ"/>
          </a:p>
        </p:txBody>
      </p:sp>
    </p:spTree>
    <p:extLst>
      <p:ext uri="{BB962C8B-B14F-4D97-AF65-F5344CB8AC3E}">
        <p14:creationId xmlns:p14="http://schemas.microsoft.com/office/powerpoint/2010/main" xmlns="" val="131071907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8427C023-0EC1-4A0E-B037-7695EE865D33}" type="slidenum">
              <a:rPr lang="ar-IQ" smtClean="0"/>
              <a:pPr/>
              <a:t>11</a:t>
            </a:fld>
            <a:endParaRPr lang="ar-IQ"/>
          </a:p>
        </p:txBody>
      </p:sp>
    </p:spTree>
    <p:extLst>
      <p:ext uri="{BB962C8B-B14F-4D97-AF65-F5344CB8AC3E}">
        <p14:creationId xmlns:p14="http://schemas.microsoft.com/office/powerpoint/2010/main" xmlns="" val="831081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8427C023-0EC1-4A0E-B037-7695EE865D33}" type="slidenum">
              <a:rPr lang="ar-IQ" smtClean="0"/>
              <a:pPr/>
              <a:t>14</a:t>
            </a:fld>
            <a:endParaRPr lang="ar-IQ"/>
          </a:p>
        </p:txBody>
      </p:sp>
    </p:spTree>
    <p:extLst>
      <p:ext uri="{BB962C8B-B14F-4D97-AF65-F5344CB8AC3E}">
        <p14:creationId xmlns:p14="http://schemas.microsoft.com/office/powerpoint/2010/main" xmlns="" val="641239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en-US" altLang="ar-IQ" smtClean="0"/>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1C68433-DDE3-41BA-8670-D79B933326C9}" type="slidenum">
              <a:rPr lang="en-US"/>
              <a:pPr>
                <a:defRPr/>
              </a:pPr>
              <a:t>24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8427C023-0EC1-4A0E-B037-7695EE865D33}" type="slidenum">
              <a:rPr lang="ar-IQ" smtClean="0"/>
              <a:pPr/>
              <a:t>28</a:t>
            </a:fld>
            <a:endParaRPr lang="ar-IQ"/>
          </a:p>
        </p:txBody>
      </p:sp>
    </p:spTree>
    <p:extLst>
      <p:ext uri="{BB962C8B-B14F-4D97-AF65-F5344CB8AC3E}">
        <p14:creationId xmlns:p14="http://schemas.microsoft.com/office/powerpoint/2010/main" xmlns="" val="6048943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 name="Group 25"/>
          <p:cNvGrpSpPr>
            <a:grpSpLocks/>
          </p:cNvGrpSpPr>
          <p:nvPr/>
        </p:nvGrpSpPr>
        <p:grpSpPr bwMode="auto">
          <a:xfrm>
            <a:off x="0" y="0"/>
            <a:ext cx="9093200" cy="6856413"/>
            <a:chOff x="0" y="0"/>
            <a:chExt cx="5728" cy="4319"/>
          </a:xfrm>
        </p:grpSpPr>
        <p:grpSp>
          <p:nvGrpSpPr>
            <p:cNvPr id="5" name="Group 21"/>
            <p:cNvGrpSpPr>
              <a:grpSpLocks/>
            </p:cNvGrpSpPr>
            <p:nvPr userDrawn="1"/>
          </p:nvGrpSpPr>
          <p:grpSpPr bwMode="auto">
            <a:xfrm>
              <a:off x="962" y="1947"/>
              <a:ext cx="4766" cy="119"/>
              <a:chOff x="993" y="1028"/>
              <a:chExt cx="4766" cy="119"/>
            </a:xfrm>
          </p:grpSpPr>
          <p:sp>
            <p:nvSpPr>
              <p:cNvPr id="13" name="Rectangle 10"/>
              <p:cNvSpPr>
                <a:spLocks noChangeArrowheads="1"/>
              </p:cNvSpPr>
              <p:nvPr userDrawn="1"/>
            </p:nvSpPr>
            <p:spPr bwMode="ltGray">
              <a:xfrm>
                <a:off x="996" y="1035"/>
                <a:ext cx="4763" cy="106"/>
              </a:xfrm>
              <a:prstGeom prst="rect">
                <a:avLst/>
              </a:prstGeom>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w="9525">
                <a:noFill/>
                <a:miter lim="800000"/>
                <a:headEnd/>
                <a:tailEnd/>
              </a:ln>
              <a:effectLst/>
            </p:spPr>
            <p:txBody>
              <a:bodyPr/>
              <a:lstStyle>
                <a:lvl1pPr eaLnBrk="0" hangingPunct="0">
                  <a:defRPr sz="2400">
                    <a:solidFill>
                      <a:schemeClr val="tx1"/>
                    </a:solidFill>
                    <a:latin typeface="Times New Roman" pitchFamily="18" charset="0"/>
                    <a:ea typeface="Times New Roman (Arabic)" charset="0"/>
                    <a:cs typeface="Times New Roman (Arabic)" charset="0"/>
                  </a:defRPr>
                </a:lvl1pPr>
                <a:lvl2pPr marL="742950" indent="-285750" eaLnBrk="0" hangingPunct="0">
                  <a:defRPr sz="2400">
                    <a:solidFill>
                      <a:schemeClr val="tx1"/>
                    </a:solidFill>
                    <a:latin typeface="Times New Roman" pitchFamily="18" charset="0"/>
                    <a:ea typeface="Times New Roman (Arabic)" charset="0"/>
                    <a:cs typeface="Times New Roman (Arabic)" charset="0"/>
                  </a:defRPr>
                </a:lvl2pPr>
                <a:lvl3pPr marL="1143000" indent="-228600" eaLnBrk="0" hangingPunct="0">
                  <a:defRPr sz="2400">
                    <a:solidFill>
                      <a:schemeClr val="tx1"/>
                    </a:solidFill>
                    <a:latin typeface="Times New Roman" pitchFamily="18" charset="0"/>
                    <a:ea typeface="Times New Roman (Arabic)" charset="0"/>
                    <a:cs typeface="Times New Roman (Arabic)" charset="0"/>
                  </a:defRPr>
                </a:lvl3pPr>
                <a:lvl4pPr marL="1600200" indent="-228600" eaLnBrk="0" hangingPunct="0">
                  <a:defRPr sz="2400">
                    <a:solidFill>
                      <a:schemeClr val="tx1"/>
                    </a:solidFill>
                    <a:latin typeface="Times New Roman" pitchFamily="18" charset="0"/>
                    <a:ea typeface="Times New Roman (Arabic)" charset="0"/>
                    <a:cs typeface="Times New Roman (Arabic)" charset="0"/>
                  </a:defRPr>
                </a:lvl4pPr>
                <a:lvl5pPr marL="2057400" indent="-228600" eaLnBrk="0" hangingPunct="0">
                  <a:defRPr sz="2400">
                    <a:solidFill>
                      <a:schemeClr val="tx1"/>
                    </a:solidFill>
                    <a:latin typeface="Times New Roman" pitchFamily="18" charset="0"/>
                    <a:ea typeface="Times New Roman (Arabic)" charset="0"/>
                    <a:cs typeface="Times New Roman (Arabic)" charset="0"/>
                  </a:defRPr>
                </a:lvl5pPr>
                <a:lvl6pPr marL="25146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6pPr>
                <a:lvl7pPr marL="29718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7pPr>
                <a:lvl8pPr marL="34290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8pPr>
                <a:lvl9pPr marL="38862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9pPr>
              </a:lstStyle>
              <a:p>
                <a:pPr eaLnBrk="1" hangingPunct="1"/>
                <a:endParaRPr lang="ar-IQ" altLang="ar-IQ"/>
              </a:p>
            </p:txBody>
          </p:sp>
          <p:sp>
            <p:nvSpPr>
              <p:cNvPr id="14" name="Line 11"/>
              <p:cNvSpPr>
                <a:spLocks noChangeShapeType="1"/>
              </p:cNvSpPr>
              <p:nvPr userDrawn="1"/>
            </p:nvSpPr>
            <p:spPr bwMode="ltGray">
              <a:xfrm>
                <a:off x="999" y="1145"/>
                <a:ext cx="4760" cy="0"/>
              </a:xfrm>
              <a:prstGeom prst="line">
                <a:avLst/>
              </a:prstGeom>
              <a:noFill/>
              <a:ln w="12700">
                <a:solidFill>
                  <a:srgbClr val="996633"/>
                </a:solidFill>
                <a:round/>
                <a:headEnd type="none" w="sm" len="sm"/>
                <a:tailEnd type="none" w="sm" len="sm"/>
              </a:ln>
              <a:effectLst/>
            </p:spPr>
            <p:txBody>
              <a:bodyPr/>
              <a:lstStyle/>
              <a:p>
                <a:pPr>
                  <a:defRPr/>
                </a:pPr>
                <a:endParaRPr lang="ar-IQ">
                  <a:ea typeface="+mn-ea"/>
                </a:endParaRPr>
              </a:p>
            </p:txBody>
          </p:sp>
          <p:sp>
            <p:nvSpPr>
              <p:cNvPr id="15" name="Line 12"/>
              <p:cNvSpPr>
                <a:spLocks noChangeShapeType="1"/>
              </p:cNvSpPr>
              <p:nvPr userDrawn="1"/>
            </p:nvSpPr>
            <p:spPr bwMode="ltGray">
              <a:xfrm>
                <a:off x="999" y="1121"/>
                <a:ext cx="4760" cy="0"/>
              </a:xfrm>
              <a:prstGeom prst="line">
                <a:avLst/>
              </a:prstGeom>
              <a:noFill/>
              <a:ln w="12700">
                <a:solidFill>
                  <a:srgbClr val="996633"/>
                </a:solidFill>
                <a:round/>
                <a:headEnd type="none" w="sm" len="sm"/>
                <a:tailEnd type="none" w="sm" len="sm"/>
              </a:ln>
              <a:effectLst/>
            </p:spPr>
            <p:txBody>
              <a:bodyPr/>
              <a:lstStyle/>
              <a:p>
                <a:pPr>
                  <a:defRPr/>
                </a:pPr>
                <a:endParaRPr lang="ar-IQ">
                  <a:ea typeface="+mn-ea"/>
                </a:endParaRPr>
              </a:p>
            </p:txBody>
          </p:sp>
          <p:sp>
            <p:nvSpPr>
              <p:cNvPr id="16" name="Line 13"/>
              <p:cNvSpPr>
                <a:spLocks noChangeShapeType="1"/>
              </p:cNvSpPr>
              <p:nvPr userDrawn="1"/>
            </p:nvSpPr>
            <p:spPr bwMode="ltGray">
              <a:xfrm>
                <a:off x="999" y="1091"/>
                <a:ext cx="4760" cy="0"/>
              </a:xfrm>
              <a:prstGeom prst="line">
                <a:avLst/>
              </a:prstGeom>
              <a:noFill/>
              <a:ln w="12700">
                <a:solidFill>
                  <a:srgbClr val="996633"/>
                </a:solidFill>
                <a:round/>
                <a:headEnd type="none" w="sm" len="sm"/>
                <a:tailEnd type="none" w="sm" len="sm"/>
              </a:ln>
              <a:effectLst/>
            </p:spPr>
            <p:txBody>
              <a:bodyPr/>
              <a:lstStyle/>
              <a:p>
                <a:pPr>
                  <a:defRPr/>
                </a:pPr>
                <a:endParaRPr lang="ar-IQ">
                  <a:ea typeface="+mn-ea"/>
                </a:endParaRPr>
              </a:p>
            </p:txBody>
          </p:sp>
          <p:sp>
            <p:nvSpPr>
              <p:cNvPr id="17" name="Line 14"/>
              <p:cNvSpPr>
                <a:spLocks noChangeShapeType="1"/>
              </p:cNvSpPr>
              <p:nvPr userDrawn="1"/>
            </p:nvSpPr>
            <p:spPr bwMode="ltGray">
              <a:xfrm>
                <a:off x="999" y="1057"/>
                <a:ext cx="4760" cy="0"/>
              </a:xfrm>
              <a:prstGeom prst="line">
                <a:avLst/>
              </a:prstGeom>
              <a:noFill/>
              <a:ln w="12700">
                <a:solidFill>
                  <a:srgbClr val="996633"/>
                </a:solidFill>
                <a:round/>
                <a:headEnd type="none" w="sm" len="sm"/>
                <a:tailEnd type="none" w="sm" len="sm"/>
              </a:ln>
              <a:effectLst/>
            </p:spPr>
            <p:txBody>
              <a:bodyPr/>
              <a:lstStyle/>
              <a:p>
                <a:pPr>
                  <a:defRPr/>
                </a:pPr>
                <a:endParaRPr lang="ar-IQ">
                  <a:ea typeface="+mn-ea"/>
                </a:endParaRPr>
              </a:p>
            </p:txBody>
          </p:sp>
          <p:sp>
            <p:nvSpPr>
              <p:cNvPr id="18" name="Freeform 15"/>
              <p:cNvSpPr>
                <a:spLocks/>
              </p:cNvSpPr>
              <p:nvPr userDrawn="1"/>
            </p:nvSpPr>
            <p:spPr bwMode="ltGray">
              <a:xfrm>
                <a:off x="993" y="1028"/>
                <a:ext cx="4765" cy="119"/>
              </a:xfrm>
              <a:custGeom>
                <a:avLst/>
                <a:gdLst/>
                <a:ahLst/>
                <a:cxnLst>
                  <a:cxn ang="0">
                    <a:pos x="0" y="118"/>
                  </a:cxn>
                  <a:cxn ang="0">
                    <a:pos x="0" y="0"/>
                  </a:cxn>
                  <a:cxn ang="0">
                    <a:pos x="4764" y="0"/>
                  </a:cxn>
                </a:cxnLst>
                <a:rect l="0" t="0" r="r" b="b"/>
                <a:pathLst>
                  <a:path w="4765" h="119">
                    <a:moveTo>
                      <a:pt x="0" y="118"/>
                    </a:moveTo>
                    <a:lnTo>
                      <a:pt x="0" y="0"/>
                    </a:lnTo>
                    <a:lnTo>
                      <a:pt x="4764" y="0"/>
                    </a:lnTo>
                  </a:path>
                </a:pathLst>
              </a:custGeom>
              <a:noFill/>
              <a:ln w="12700" cap="rnd" cmpd="sng">
                <a:solidFill>
                  <a:srgbClr val="FFCC66"/>
                </a:solidFill>
                <a:prstDash val="solid"/>
                <a:round/>
                <a:headEnd type="none" w="sm" len="sm"/>
                <a:tailEnd type="none" w="sm" len="sm"/>
              </a:ln>
              <a:effectLst/>
            </p:spPr>
            <p:txBody>
              <a:bodyPr/>
              <a:lstStyle>
                <a:lvl1pPr eaLnBrk="0" hangingPunct="0">
                  <a:defRPr sz="2400">
                    <a:solidFill>
                      <a:schemeClr val="tx1"/>
                    </a:solidFill>
                    <a:latin typeface="Times New Roman" pitchFamily="18" charset="0"/>
                    <a:ea typeface="Times New Roman (Arabic)" charset="0"/>
                    <a:cs typeface="Times New Roman (Arabic)" charset="0"/>
                  </a:defRPr>
                </a:lvl1pPr>
                <a:lvl2pPr marL="742950" indent="-285750" eaLnBrk="0" hangingPunct="0">
                  <a:defRPr sz="2400">
                    <a:solidFill>
                      <a:schemeClr val="tx1"/>
                    </a:solidFill>
                    <a:latin typeface="Times New Roman" pitchFamily="18" charset="0"/>
                    <a:ea typeface="Times New Roman (Arabic)" charset="0"/>
                    <a:cs typeface="Times New Roman (Arabic)" charset="0"/>
                  </a:defRPr>
                </a:lvl2pPr>
                <a:lvl3pPr marL="1143000" indent="-228600" eaLnBrk="0" hangingPunct="0">
                  <a:defRPr sz="2400">
                    <a:solidFill>
                      <a:schemeClr val="tx1"/>
                    </a:solidFill>
                    <a:latin typeface="Times New Roman" pitchFamily="18" charset="0"/>
                    <a:ea typeface="Times New Roman (Arabic)" charset="0"/>
                    <a:cs typeface="Times New Roman (Arabic)" charset="0"/>
                  </a:defRPr>
                </a:lvl3pPr>
                <a:lvl4pPr marL="1600200" indent="-228600" eaLnBrk="0" hangingPunct="0">
                  <a:defRPr sz="2400">
                    <a:solidFill>
                      <a:schemeClr val="tx1"/>
                    </a:solidFill>
                    <a:latin typeface="Times New Roman" pitchFamily="18" charset="0"/>
                    <a:ea typeface="Times New Roman (Arabic)" charset="0"/>
                    <a:cs typeface="Times New Roman (Arabic)" charset="0"/>
                  </a:defRPr>
                </a:lvl4pPr>
                <a:lvl5pPr marL="2057400" indent="-228600" eaLnBrk="0" hangingPunct="0">
                  <a:defRPr sz="2400">
                    <a:solidFill>
                      <a:schemeClr val="tx1"/>
                    </a:solidFill>
                    <a:latin typeface="Times New Roman" pitchFamily="18" charset="0"/>
                    <a:ea typeface="Times New Roman (Arabic)" charset="0"/>
                    <a:cs typeface="Times New Roman (Arabic)" charset="0"/>
                  </a:defRPr>
                </a:lvl5pPr>
                <a:lvl6pPr marL="25146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6pPr>
                <a:lvl7pPr marL="29718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7pPr>
                <a:lvl8pPr marL="34290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8pPr>
                <a:lvl9pPr marL="38862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9pPr>
              </a:lstStyle>
              <a:p>
                <a:pPr eaLnBrk="1" hangingPunct="1"/>
                <a:endParaRPr lang="ar-IQ" altLang="ar-IQ"/>
              </a:p>
            </p:txBody>
          </p:sp>
        </p:grpSp>
        <p:grpSp>
          <p:nvGrpSpPr>
            <p:cNvPr id="6" name="Group 23"/>
            <p:cNvGrpSpPr>
              <a:grpSpLocks/>
            </p:cNvGrpSpPr>
            <p:nvPr userDrawn="1"/>
          </p:nvGrpSpPr>
          <p:grpSpPr bwMode="auto">
            <a:xfrm>
              <a:off x="0" y="0"/>
              <a:ext cx="928" cy="4319"/>
              <a:chOff x="0" y="0"/>
              <a:chExt cx="928" cy="4319"/>
            </a:xfrm>
          </p:grpSpPr>
          <p:sp>
            <p:nvSpPr>
              <p:cNvPr id="7" name="Rectangle 4"/>
              <p:cNvSpPr>
                <a:spLocks noChangeArrowheads="1"/>
              </p:cNvSpPr>
              <p:nvPr/>
            </p:nvSpPr>
            <p:spPr bwMode="ltGray">
              <a:xfrm>
                <a:off x="0" y="0"/>
                <a:ext cx="923" cy="4319"/>
              </a:xfrm>
              <a:prstGeom prst="rect">
                <a:avLst/>
              </a:prstGeom>
              <a:solidFill>
                <a:schemeClr val="bg1"/>
              </a:solidFill>
              <a:ln w="9525">
                <a:noFill/>
                <a:miter lim="800000"/>
                <a:headEnd/>
                <a:tailEnd/>
              </a:ln>
              <a:effectLst/>
            </p:spPr>
            <p:txBody>
              <a:bodyPr/>
              <a:lstStyle>
                <a:lvl1pPr eaLnBrk="0" hangingPunct="0">
                  <a:defRPr sz="2400">
                    <a:solidFill>
                      <a:schemeClr val="tx1"/>
                    </a:solidFill>
                    <a:latin typeface="Times New Roman" pitchFamily="18" charset="0"/>
                    <a:ea typeface="Times New Roman (Arabic)" charset="0"/>
                    <a:cs typeface="Times New Roman (Arabic)" charset="0"/>
                  </a:defRPr>
                </a:lvl1pPr>
                <a:lvl2pPr marL="742950" indent="-285750" eaLnBrk="0" hangingPunct="0">
                  <a:defRPr sz="2400">
                    <a:solidFill>
                      <a:schemeClr val="tx1"/>
                    </a:solidFill>
                    <a:latin typeface="Times New Roman" pitchFamily="18" charset="0"/>
                    <a:ea typeface="Times New Roman (Arabic)" charset="0"/>
                    <a:cs typeface="Times New Roman (Arabic)" charset="0"/>
                  </a:defRPr>
                </a:lvl2pPr>
                <a:lvl3pPr marL="1143000" indent="-228600" eaLnBrk="0" hangingPunct="0">
                  <a:defRPr sz="2400">
                    <a:solidFill>
                      <a:schemeClr val="tx1"/>
                    </a:solidFill>
                    <a:latin typeface="Times New Roman" pitchFamily="18" charset="0"/>
                    <a:ea typeface="Times New Roman (Arabic)" charset="0"/>
                    <a:cs typeface="Times New Roman (Arabic)" charset="0"/>
                  </a:defRPr>
                </a:lvl3pPr>
                <a:lvl4pPr marL="1600200" indent="-228600" eaLnBrk="0" hangingPunct="0">
                  <a:defRPr sz="2400">
                    <a:solidFill>
                      <a:schemeClr val="tx1"/>
                    </a:solidFill>
                    <a:latin typeface="Times New Roman" pitchFamily="18" charset="0"/>
                    <a:ea typeface="Times New Roman (Arabic)" charset="0"/>
                    <a:cs typeface="Times New Roman (Arabic)" charset="0"/>
                  </a:defRPr>
                </a:lvl4pPr>
                <a:lvl5pPr marL="2057400" indent="-228600" eaLnBrk="0" hangingPunct="0">
                  <a:defRPr sz="2400">
                    <a:solidFill>
                      <a:schemeClr val="tx1"/>
                    </a:solidFill>
                    <a:latin typeface="Times New Roman" pitchFamily="18" charset="0"/>
                    <a:ea typeface="Times New Roman (Arabic)" charset="0"/>
                    <a:cs typeface="Times New Roman (Arabic)" charset="0"/>
                  </a:defRPr>
                </a:lvl5pPr>
                <a:lvl6pPr marL="25146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6pPr>
                <a:lvl7pPr marL="29718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7pPr>
                <a:lvl8pPr marL="34290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8pPr>
                <a:lvl9pPr marL="38862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9pPr>
              </a:lstStyle>
              <a:p>
                <a:pPr eaLnBrk="1" hangingPunct="1"/>
                <a:endParaRPr lang="ar-IQ" altLang="ar-IQ"/>
              </a:p>
            </p:txBody>
          </p:sp>
          <p:grpSp>
            <p:nvGrpSpPr>
              <p:cNvPr id="8" name="Group 22"/>
              <p:cNvGrpSpPr>
                <a:grpSpLocks/>
              </p:cNvGrpSpPr>
              <p:nvPr userDrawn="1"/>
            </p:nvGrpSpPr>
            <p:grpSpPr bwMode="auto">
              <a:xfrm>
                <a:off x="0" y="41"/>
                <a:ext cx="928" cy="4035"/>
                <a:chOff x="0" y="41"/>
                <a:chExt cx="928" cy="4035"/>
              </a:xfrm>
            </p:grpSpPr>
            <p:pic>
              <p:nvPicPr>
                <p:cNvPr id="9" name="Picture 5"/>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ltGray">
                <a:xfrm>
                  <a:off x="0" y="1014"/>
                  <a:ext cx="920" cy="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reeform 6"/>
                <p:cNvSpPr>
                  <a:spLocks/>
                </p:cNvSpPr>
                <p:nvPr/>
              </p:nvSpPr>
              <p:spPr bwMode="ltGray">
                <a:xfrm>
                  <a:off x="38" y="41"/>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lvl1pPr eaLnBrk="0" hangingPunct="0">
                    <a:defRPr sz="2400">
                      <a:solidFill>
                        <a:schemeClr val="tx1"/>
                      </a:solidFill>
                      <a:latin typeface="Times New Roman" pitchFamily="18" charset="0"/>
                      <a:ea typeface="Times New Roman (Arabic)" charset="0"/>
                      <a:cs typeface="Times New Roman (Arabic)" charset="0"/>
                    </a:defRPr>
                  </a:lvl1pPr>
                  <a:lvl2pPr marL="742950" indent="-285750" eaLnBrk="0" hangingPunct="0">
                    <a:defRPr sz="2400">
                      <a:solidFill>
                        <a:schemeClr val="tx1"/>
                      </a:solidFill>
                      <a:latin typeface="Times New Roman" pitchFamily="18" charset="0"/>
                      <a:ea typeface="Times New Roman (Arabic)" charset="0"/>
                      <a:cs typeface="Times New Roman (Arabic)" charset="0"/>
                    </a:defRPr>
                  </a:lvl2pPr>
                  <a:lvl3pPr marL="1143000" indent="-228600" eaLnBrk="0" hangingPunct="0">
                    <a:defRPr sz="2400">
                      <a:solidFill>
                        <a:schemeClr val="tx1"/>
                      </a:solidFill>
                      <a:latin typeface="Times New Roman" pitchFamily="18" charset="0"/>
                      <a:ea typeface="Times New Roman (Arabic)" charset="0"/>
                      <a:cs typeface="Times New Roman (Arabic)" charset="0"/>
                    </a:defRPr>
                  </a:lvl3pPr>
                  <a:lvl4pPr marL="1600200" indent="-228600" eaLnBrk="0" hangingPunct="0">
                    <a:defRPr sz="2400">
                      <a:solidFill>
                        <a:schemeClr val="tx1"/>
                      </a:solidFill>
                      <a:latin typeface="Times New Roman" pitchFamily="18" charset="0"/>
                      <a:ea typeface="Times New Roman (Arabic)" charset="0"/>
                      <a:cs typeface="Times New Roman (Arabic)" charset="0"/>
                    </a:defRPr>
                  </a:lvl4pPr>
                  <a:lvl5pPr marL="2057400" indent="-228600" eaLnBrk="0" hangingPunct="0">
                    <a:defRPr sz="2400">
                      <a:solidFill>
                        <a:schemeClr val="tx1"/>
                      </a:solidFill>
                      <a:latin typeface="Times New Roman" pitchFamily="18" charset="0"/>
                      <a:ea typeface="Times New Roman (Arabic)" charset="0"/>
                      <a:cs typeface="Times New Roman (Arabic)" charset="0"/>
                    </a:defRPr>
                  </a:lvl5pPr>
                  <a:lvl6pPr marL="25146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6pPr>
                  <a:lvl7pPr marL="29718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7pPr>
                  <a:lvl8pPr marL="34290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8pPr>
                  <a:lvl9pPr marL="38862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9pPr>
                </a:lstStyle>
                <a:p>
                  <a:pPr eaLnBrk="1" hangingPunct="1"/>
                  <a:endParaRPr lang="ar-IQ" altLang="ar-IQ"/>
                </a:p>
              </p:txBody>
            </p:sp>
            <p:sp>
              <p:nvSpPr>
                <p:cNvPr id="11" name="Freeform 7"/>
                <p:cNvSpPr>
                  <a:spLocks/>
                </p:cNvSpPr>
                <p:nvPr/>
              </p:nvSpPr>
              <p:spPr bwMode="ltGray">
                <a:xfrm>
                  <a:off x="6" y="2087"/>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lvl1pPr eaLnBrk="0" hangingPunct="0">
                    <a:defRPr sz="2400">
                      <a:solidFill>
                        <a:schemeClr val="tx1"/>
                      </a:solidFill>
                      <a:latin typeface="Times New Roman" pitchFamily="18" charset="0"/>
                      <a:ea typeface="Times New Roman (Arabic)" charset="0"/>
                      <a:cs typeface="Times New Roman (Arabic)" charset="0"/>
                    </a:defRPr>
                  </a:lvl1pPr>
                  <a:lvl2pPr marL="742950" indent="-285750" eaLnBrk="0" hangingPunct="0">
                    <a:defRPr sz="2400">
                      <a:solidFill>
                        <a:schemeClr val="tx1"/>
                      </a:solidFill>
                      <a:latin typeface="Times New Roman" pitchFamily="18" charset="0"/>
                      <a:ea typeface="Times New Roman (Arabic)" charset="0"/>
                      <a:cs typeface="Times New Roman (Arabic)" charset="0"/>
                    </a:defRPr>
                  </a:lvl2pPr>
                  <a:lvl3pPr marL="1143000" indent="-228600" eaLnBrk="0" hangingPunct="0">
                    <a:defRPr sz="2400">
                      <a:solidFill>
                        <a:schemeClr val="tx1"/>
                      </a:solidFill>
                      <a:latin typeface="Times New Roman" pitchFamily="18" charset="0"/>
                      <a:ea typeface="Times New Roman (Arabic)" charset="0"/>
                      <a:cs typeface="Times New Roman (Arabic)" charset="0"/>
                    </a:defRPr>
                  </a:lvl3pPr>
                  <a:lvl4pPr marL="1600200" indent="-228600" eaLnBrk="0" hangingPunct="0">
                    <a:defRPr sz="2400">
                      <a:solidFill>
                        <a:schemeClr val="tx1"/>
                      </a:solidFill>
                      <a:latin typeface="Times New Roman" pitchFamily="18" charset="0"/>
                      <a:ea typeface="Times New Roman (Arabic)" charset="0"/>
                      <a:cs typeface="Times New Roman (Arabic)" charset="0"/>
                    </a:defRPr>
                  </a:lvl4pPr>
                  <a:lvl5pPr marL="2057400" indent="-228600" eaLnBrk="0" hangingPunct="0">
                    <a:defRPr sz="2400">
                      <a:solidFill>
                        <a:schemeClr val="tx1"/>
                      </a:solidFill>
                      <a:latin typeface="Times New Roman" pitchFamily="18" charset="0"/>
                      <a:ea typeface="Times New Roman (Arabic)" charset="0"/>
                      <a:cs typeface="Times New Roman (Arabic)" charset="0"/>
                    </a:defRPr>
                  </a:lvl5pPr>
                  <a:lvl6pPr marL="25146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6pPr>
                  <a:lvl7pPr marL="29718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7pPr>
                  <a:lvl8pPr marL="34290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8pPr>
                  <a:lvl9pPr marL="38862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9pPr>
                </a:lstStyle>
                <a:p>
                  <a:pPr eaLnBrk="1" hangingPunct="1"/>
                  <a:endParaRPr lang="ar-IQ" altLang="ar-IQ"/>
                </a:p>
              </p:txBody>
            </p:sp>
            <p:sp>
              <p:nvSpPr>
                <p:cNvPr id="12" name="Freeform 8"/>
                <p:cNvSpPr>
                  <a:spLocks/>
                </p:cNvSpPr>
                <p:nvPr/>
              </p:nvSpPr>
              <p:spPr bwMode="ltGray">
                <a:xfrm>
                  <a:off x="6" y="3160"/>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lvl1pPr eaLnBrk="0" hangingPunct="0">
                    <a:defRPr sz="2400">
                      <a:solidFill>
                        <a:schemeClr val="tx1"/>
                      </a:solidFill>
                      <a:latin typeface="Times New Roman" pitchFamily="18" charset="0"/>
                      <a:ea typeface="Times New Roman (Arabic)" charset="0"/>
                      <a:cs typeface="Times New Roman (Arabic)" charset="0"/>
                    </a:defRPr>
                  </a:lvl1pPr>
                  <a:lvl2pPr marL="742950" indent="-285750" eaLnBrk="0" hangingPunct="0">
                    <a:defRPr sz="2400">
                      <a:solidFill>
                        <a:schemeClr val="tx1"/>
                      </a:solidFill>
                      <a:latin typeface="Times New Roman" pitchFamily="18" charset="0"/>
                      <a:ea typeface="Times New Roman (Arabic)" charset="0"/>
                      <a:cs typeface="Times New Roman (Arabic)" charset="0"/>
                    </a:defRPr>
                  </a:lvl2pPr>
                  <a:lvl3pPr marL="1143000" indent="-228600" eaLnBrk="0" hangingPunct="0">
                    <a:defRPr sz="2400">
                      <a:solidFill>
                        <a:schemeClr val="tx1"/>
                      </a:solidFill>
                      <a:latin typeface="Times New Roman" pitchFamily="18" charset="0"/>
                      <a:ea typeface="Times New Roman (Arabic)" charset="0"/>
                      <a:cs typeface="Times New Roman (Arabic)" charset="0"/>
                    </a:defRPr>
                  </a:lvl3pPr>
                  <a:lvl4pPr marL="1600200" indent="-228600" eaLnBrk="0" hangingPunct="0">
                    <a:defRPr sz="2400">
                      <a:solidFill>
                        <a:schemeClr val="tx1"/>
                      </a:solidFill>
                      <a:latin typeface="Times New Roman" pitchFamily="18" charset="0"/>
                      <a:ea typeface="Times New Roman (Arabic)" charset="0"/>
                      <a:cs typeface="Times New Roman (Arabic)" charset="0"/>
                    </a:defRPr>
                  </a:lvl4pPr>
                  <a:lvl5pPr marL="2057400" indent="-228600" eaLnBrk="0" hangingPunct="0">
                    <a:defRPr sz="2400">
                      <a:solidFill>
                        <a:schemeClr val="tx1"/>
                      </a:solidFill>
                      <a:latin typeface="Times New Roman" pitchFamily="18" charset="0"/>
                      <a:ea typeface="Times New Roman (Arabic)" charset="0"/>
                      <a:cs typeface="Times New Roman (Arabic)" charset="0"/>
                    </a:defRPr>
                  </a:lvl5pPr>
                  <a:lvl6pPr marL="25146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6pPr>
                  <a:lvl7pPr marL="29718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7pPr>
                  <a:lvl8pPr marL="34290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8pPr>
                  <a:lvl9pPr marL="38862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9pPr>
                </a:lstStyle>
                <a:p>
                  <a:pPr eaLnBrk="1" hangingPunct="1"/>
                  <a:endParaRPr lang="ar-IQ" altLang="ar-IQ"/>
                </a:p>
              </p:txBody>
            </p:sp>
          </p:grpSp>
        </p:grpSp>
      </p:grpSp>
      <p:sp>
        <p:nvSpPr>
          <p:cNvPr id="16400" name="Rectangle 16"/>
          <p:cNvSpPr>
            <a:spLocks noGrp="1" noChangeArrowheads="1"/>
          </p:cNvSpPr>
          <p:nvPr>
            <p:ph type="ctrTitle"/>
          </p:nvPr>
        </p:nvSpPr>
        <p:spPr>
          <a:xfrm>
            <a:off x="1652588" y="1806575"/>
            <a:ext cx="7391400" cy="1143000"/>
          </a:xfrm>
        </p:spPr>
        <p:txBody>
          <a:bodyPr/>
          <a:lstStyle>
            <a:lvl1pPr>
              <a:defRPr/>
            </a:lvl1pPr>
          </a:lstStyle>
          <a:p>
            <a:r>
              <a:rPr lang="en-US" smtClean="0"/>
              <a:t>Click to edit Master title style</a:t>
            </a:r>
            <a:endParaRPr lang="ar-SA"/>
          </a:p>
        </p:txBody>
      </p:sp>
      <p:sp>
        <p:nvSpPr>
          <p:cNvPr id="16401" name="Rectangle 17"/>
          <p:cNvSpPr>
            <a:spLocks noGrp="1" noChangeArrowheads="1"/>
          </p:cNvSpPr>
          <p:nvPr>
            <p:ph type="subTitle" idx="1"/>
          </p:nvPr>
        </p:nvSpPr>
        <p:spPr>
          <a:xfrm>
            <a:off x="2590800" y="3559175"/>
            <a:ext cx="6400800" cy="1752600"/>
          </a:xfrm>
        </p:spPr>
        <p:txBody>
          <a:bodyPr/>
          <a:lstStyle>
            <a:lvl1pPr marL="0" indent="0">
              <a:buFont typeface="Wingdings" pitchFamily="2" charset="2"/>
              <a:buNone/>
              <a:defRPr/>
            </a:lvl1pPr>
          </a:lstStyle>
          <a:p>
            <a:r>
              <a:rPr lang="en-US" smtClean="0"/>
              <a:t>Click to edit Master subtitle style</a:t>
            </a:r>
            <a:endParaRPr lang="ar-SA"/>
          </a:p>
        </p:txBody>
      </p:sp>
      <p:sp>
        <p:nvSpPr>
          <p:cNvPr id="19" name="Rectangle 18"/>
          <p:cNvSpPr>
            <a:spLocks noGrp="1" noChangeArrowheads="1"/>
          </p:cNvSpPr>
          <p:nvPr>
            <p:ph type="dt" sz="half" idx="10"/>
          </p:nvPr>
        </p:nvSpPr>
        <p:spPr>
          <a:xfrm>
            <a:off x="1524000" y="6350000"/>
            <a:ext cx="1724025" cy="457200"/>
          </a:xfrm>
        </p:spPr>
        <p:txBody>
          <a:bodyPr anchor="b"/>
          <a:lstStyle>
            <a:lvl1pPr>
              <a:defRPr smtClean="0"/>
            </a:lvl1pPr>
          </a:lstStyle>
          <a:p>
            <a:fld id="{1D8BD707-D9CF-40AE-B4C6-C98DA3205C09}" type="datetimeFigureOut">
              <a:rPr lang="en-US" smtClean="0"/>
              <a:pPr/>
              <a:t>12/14/2015</a:t>
            </a:fld>
            <a:endParaRPr lang="en-US"/>
          </a:p>
        </p:txBody>
      </p:sp>
      <p:sp>
        <p:nvSpPr>
          <p:cNvPr id="20" name="Rectangle 19"/>
          <p:cNvSpPr>
            <a:spLocks noGrp="1" noChangeArrowheads="1"/>
          </p:cNvSpPr>
          <p:nvPr>
            <p:ph type="ftr" sz="quarter" idx="11"/>
          </p:nvPr>
        </p:nvSpPr>
        <p:spPr>
          <a:xfrm>
            <a:off x="3643313" y="6350000"/>
            <a:ext cx="3449637" cy="457200"/>
          </a:xfrm>
        </p:spPr>
        <p:txBody>
          <a:bodyPr anchor="b"/>
          <a:lstStyle>
            <a:lvl1pPr>
              <a:defRPr/>
            </a:lvl1pPr>
          </a:lstStyle>
          <a:p>
            <a:endParaRPr lang="en-US"/>
          </a:p>
        </p:txBody>
      </p:sp>
      <p:sp>
        <p:nvSpPr>
          <p:cNvPr id="21" name="Rectangle 20"/>
          <p:cNvSpPr>
            <a:spLocks noGrp="1" noChangeArrowheads="1"/>
          </p:cNvSpPr>
          <p:nvPr>
            <p:ph type="sldNum" sz="quarter" idx="12"/>
          </p:nvPr>
        </p:nvSpPr>
        <p:spPr>
          <a:xfrm>
            <a:off x="7391400" y="6350000"/>
            <a:ext cx="1724025" cy="457200"/>
          </a:xfrm>
        </p:spPr>
        <p:txBody>
          <a:bodyPr anchor="b"/>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524282418"/>
      </p:ext>
    </p:extLst>
  </p:cSld>
  <p:clrMapOvr>
    <a:masterClrMapping/>
  </p:clrMapOvr>
  <p:transition spd="slow">
    <p:wedge/>
    <p:sndAc>
      <p:stSnd>
        <p:snd r:embed="rId1" name="coin.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IQ"/>
          </a:p>
        </p:txBody>
      </p:sp>
      <p:sp>
        <p:nvSpPr>
          <p:cNvPr id="3" name="عنصر نائب للعنوان العمودي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18"/>
          <p:cNvSpPr>
            <a:spLocks noGrp="1" noChangeArrowheads="1"/>
          </p:cNvSpPr>
          <p:nvPr>
            <p:ph type="dt" sz="half" idx="10"/>
          </p:nvPr>
        </p:nvSpPr>
        <p:spPr/>
        <p:txBody>
          <a:bodyPr/>
          <a:lstStyle>
            <a:lvl1pPr>
              <a:defRPr smtClean="0"/>
            </a:lvl1pPr>
          </a:lstStyle>
          <a:p>
            <a:fld id="{1D8BD707-D9CF-40AE-B4C6-C98DA3205C09}" type="datetimeFigureOut">
              <a:rPr lang="en-US" smtClean="0"/>
              <a:pPr/>
              <a:t>12/14/2015</a:t>
            </a:fld>
            <a:endParaRPr lang="en-US"/>
          </a:p>
        </p:txBody>
      </p:sp>
      <p:sp>
        <p:nvSpPr>
          <p:cNvPr id="5" name="Rectangle 19"/>
          <p:cNvSpPr>
            <a:spLocks noGrp="1" noChangeArrowheads="1"/>
          </p:cNvSpPr>
          <p:nvPr>
            <p:ph type="ftr" sz="quarter" idx="11"/>
          </p:nvPr>
        </p:nvSpPr>
        <p:spPr/>
        <p:txBody>
          <a:bodyPr/>
          <a:lstStyle>
            <a:lvl1pPr>
              <a:defRPr/>
            </a:lvl1pPr>
          </a:lstStyle>
          <a:p>
            <a:endParaRPr lang="en-US"/>
          </a:p>
        </p:txBody>
      </p:sp>
      <p:sp>
        <p:nvSpPr>
          <p:cNvPr id="6" name="Rectangle 20"/>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864974429"/>
      </p:ext>
    </p:extLst>
  </p:cSld>
  <p:clrMapOvr>
    <a:masterClrMapping/>
  </p:clrMapOvr>
  <p:transition spd="slow">
    <p:wedge/>
    <p:sndAc>
      <p:stSnd>
        <p:snd r:embed="rId1" name="coin.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7199313" y="304800"/>
            <a:ext cx="1906587" cy="5791200"/>
          </a:xfrm>
        </p:spPr>
        <p:txBody>
          <a:bodyPr vert="eaVert"/>
          <a:lstStyle/>
          <a:p>
            <a:r>
              <a:rPr lang="en-US" smtClean="0"/>
              <a:t>Click to edit Master title style</a:t>
            </a:r>
            <a:endParaRPr lang="ar-IQ"/>
          </a:p>
        </p:txBody>
      </p:sp>
      <p:sp>
        <p:nvSpPr>
          <p:cNvPr id="3" name="عنصر نائب للعنوان العمودي 2"/>
          <p:cNvSpPr>
            <a:spLocks noGrp="1"/>
          </p:cNvSpPr>
          <p:nvPr>
            <p:ph type="body" orient="vert" idx="1"/>
          </p:nvPr>
        </p:nvSpPr>
        <p:spPr>
          <a:xfrm>
            <a:off x="1479550" y="304800"/>
            <a:ext cx="5567363"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18"/>
          <p:cNvSpPr>
            <a:spLocks noGrp="1" noChangeArrowheads="1"/>
          </p:cNvSpPr>
          <p:nvPr>
            <p:ph type="dt" sz="half" idx="10"/>
          </p:nvPr>
        </p:nvSpPr>
        <p:spPr/>
        <p:txBody>
          <a:bodyPr/>
          <a:lstStyle>
            <a:lvl1pPr>
              <a:defRPr smtClean="0"/>
            </a:lvl1pPr>
          </a:lstStyle>
          <a:p>
            <a:fld id="{1D8BD707-D9CF-40AE-B4C6-C98DA3205C09}" type="datetimeFigureOut">
              <a:rPr lang="en-US" smtClean="0"/>
              <a:pPr/>
              <a:t>12/14/2015</a:t>
            </a:fld>
            <a:endParaRPr lang="en-US"/>
          </a:p>
        </p:txBody>
      </p:sp>
      <p:sp>
        <p:nvSpPr>
          <p:cNvPr id="5" name="Rectangle 19"/>
          <p:cNvSpPr>
            <a:spLocks noGrp="1" noChangeArrowheads="1"/>
          </p:cNvSpPr>
          <p:nvPr>
            <p:ph type="ftr" sz="quarter" idx="11"/>
          </p:nvPr>
        </p:nvSpPr>
        <p:spPr/>
        <p:txBody>
          <a:bodyPr/>
          <a:lstStyle>
            <a:lvl1pPr>
              <a:defRPr/>
            </a:lvl1pPr>
          </a:lstStyle>
          <a:p>
            <a:endParaRPr lang="en-US"/>
          </a:p>
        </p:txBody>
      </p:sp>
      <p:sp>
        <p:nvSpPr>
          <p:cNvPr id="6" name="Rectangle 20"/>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212447096"/>
      </p:ext>
    </p:extLst>
  </p:cSld>
  <p:clrMapOvr>
    <a:masterClrMapping/>
  </p:clrMapOvr>
  <p:transition spd="slow">
    <p:wedge/>
    <p:sndAc>
      <p:stSnd>
        <p:snd r:embed="rId1" name="coin.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1D8BD707-D9CF-40AE-B4C6-C98DA3205C09}" type="datetimeFigureOut">
              <a:rPr lang="en-US" smtClean="0"/>
              <a:pPr/>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1D8BD707-D9CF-40AE-B4C6-C98DA3205C09}" type="datetimeFigureOut">
              <a:rPr lang="en-US" smtClean="0"/>
              <a:pPr/>
              <a:t>12/14/2015</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IQ"/>
          </a:p>
        </p:txBody>
      </p:sp>
      <p:sp>
        <p:nvSpPr>
          <p:cNvPr id="3" name="عنصر نائب للمحتوى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18"/>
          <p:cNvSpPr>
            <a:spLocks noGrp="1" noChangeArrowheads="1"/>
          </p:cNvSpPr>
          <p:nvPr>
            <p:ph type="dt" sz="half" idx="10"/>
          </p:nvPr>
        </p:nvSpPr>
        <p:spPr/>
        <p:txBody>
          <a:bodyPr/>
          <a:lstStyle>
            <a:lvl1pPr>
              <a:defRPr smtClean="0"/>
            </a:lvl1pPr>
          </a:lstStyle>
          <a:p>
            <a:fld id="{1D8BD707-D9CF-40AE-B4C6-C98DA3205C09}" type="datetimeFigureOut">
              <a:rPr lang="en-US" smtClean="0"/>
              <a:pPr/>
              <a:t>12/14/2015</a:t>
            </a:fld>
            <a:endParaRPr lang="en-US"/>
          </a:p>
        </p:txBody>
      </p:sp>
      <p:sp>
        <p:nvSpPr>
          <p:cNvPr id="5" name="Rectangle 19"/>
          <p:cNvSpPr>
            <a:spLocks noGrp="1" noChangeArrowheads="1"/>
          </p:cNvSpPr>
          <p:nvPr>
            <p:ph type="ftr" sz="quarter" idx="11"/>
          </p:nvPr>
        </p:nvSpPr>
        <p:spPr/>
        <p:txBody>
          <a:bodyPr/>
          <a:lstStyle>
            <a:lvl1pPr>
              <a:defRPr/>
            </a:lvl1pPr>
          </a:lstStyle>
          <a:p>
            <a:endParaRPr lang="en-US"/>
          </a:p>
        </p:txBody>
      </p:sp>
      <p:sp>
        <p:nvSpPr>
          <p:cNvPr id="6" name="Rectangle 20"/>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685433664"/>
      </p:ext>
    </p:extLst>
  </p:cSld>
  <p:clrMapOvr>
    <a:masterClrMapping/>
  </p:clrMapOvr>
  <p:transition spd="slow">
    <p:wedge/>
    <p:sndAc>
      <p:stSnd>
        <p:snd r:embed="rId1" name="coin.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8"/>
          <p:cNvSpPr>
            <a:spLocks noGrp="1" noChangeArrowheads="1"/>
          </p:cNvSpPr>
          <p:nvPr>
            <p:ph type="dt" sz="half" idx="10"/>
          </p:nvPr>
        </p:nvSpPr>
        <p:spPr/>
        <p:txBody>
          <a:bodyPr/>
          <a:lstStyle>
            <a:lvl1pPr>
              <a:defRPr smtClean="0"/>
            </a:lvl1pPr>
          </a:lstStyle>
          <a:p>
            <a:fld id="{1D8BD707-D9CF-40AE-B4C6-C98DA3205C09}" type="datetimeFigureOut">
              <a:rPr lang="en-US" smtClean="0"/>
              <a:pPr/>
              <a:t>12/14/2015</a:t>
            </a:fld>
            <a:endParaRPr lang="en-US"/>
          </a:p>
        </p:txBody>
      </p:sp>
      <p:sp>
        <p:nvSpPr>
          <p:cNvPr id="5" name="Rectangle 19"/>
          <p:cNvSpPr>
            <a:spLocks noGrp="1" noChangeArrowheads="1"/>
          </p:cNvSpPr>
          <p:nvPr>
            <p:ph type="ftr" sz="quarter" idx="11"/>
          </p:nvPr>
        </p:nvSpPr>
        <p:spPr/>
        <p:txBody>
          <a:bodyPr/>
          <a:lstStyle>
            <a:lvl1pPr>
              <a:defRPr/>
            </a:lvl1pPr>
          </a:lstStyle>
          <a:p>
            <a:endParaRPr lang="en-US"/>
          </a:p>
        </p:txBody>
      </p:sp>
      <p:sp>
        <p:nvSpPr>
          <p:cNvPr id="6" name="Rectangle 20"/>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054902213"/>
      </p:ext>
    </p:extLst>
  </p:cSld>
  <p:clrMapOvr>
    <a:masterClrMapping/>
  </p:clrMapOvr>
  <p:transition spd="slow">
    <p:wedge/>
    <p:sndAc>
      <p:stSnd>
        <p:snd r:embed="rId1" name="coin.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IQ"/>
          </a:p>
        </p:txBody>
      </p:sp>
      <p:sp>
        <p:nvSpPr>
          <p:cNvPr id="3" name="عنصر نائب للمحتوى 2"/>
          <p:cNvSpPr>
            <a:spLocks noGrp="1"/>
          </p:cNvSpPr>
          <p:nvPr>
            <p:ph sz="half" idx="1"/>
          </p:nvPr>
        </p:nvSpPr>
        <p:spPr>
          <a:xfrm>
            <a:off x="1479550" y="1981200"/>
            <a:ext cx="37369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عنصر نائب للمحتوى 3"/>
          <p:cNvSpPr>
            <a:spLocks noGrp="1"/>
          </p:cNvSpPr>
          <p:nvPr>
            <p:ph sz="half" idx="2"/>
          </p:nvPr>
        </p:nvSpPr>
        <p:spPr>
          <a:xfrm>
            <a:off x="5368925" y="1981200"/>
            <a:ext cx="37369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Rectangle 18"/>
          <p:cNvSpPr>
            <a:spLocks noGrp="1" noChangeArrowheads="1"/>
          </p:cNvSpPr>
          <p:nvPr>
            <p:ph type="dt" sz="half" idx="10"/>
          </p:nvPr>
        </p:nvSpPr>
        <p:spPr/>
        <p:txBody>
          <a:bodyPr/>
          <a:lstStyle>
            <a:lvl1pPr>
              <a:defRPr smtClean="0"/>
            </a:lvl1pPr>
          </a:lstStyle>
          <a:p>
            <a:fld id="{1D8BD707-D9CF-40AE-B4C6-C98DA3205C09}" type="datetimeFigureOut">
              <a:rPr lang="en-US" smtClean="0"/>
              <a:pPr/>
              <a:t>12/14/2015</a:t>
            </a:fld>
            <a:endParaRPr lang="en-US"/>
          </a:p>
        </p:txBody>
      </p:sp>
      <p:sp>
        <p:nvSpPr>
          <p:cNvPr id="6" name="Rectangle 19"/>
          <p:cNvSpPr>
            <a:spLocks noGrp="1" noChangeArrowheads="1"/>
          </p:cNvSpPr>
          <p:nvPr>
            <p:ph type="ftr" sz="quarter" idx="11"/>
          </p:nvPr>
        </p:nvSpPr>
        <p:spPr/>
        <p:txBody>
          <a:bodyPr/>
          <a:lstStyle>
            <a:lvl1pPr>
              <a:defRPr/>
            </a:lvl1pPr>
          </a:lstStyle>
          <a:p>
            <a:endParaRPr lang="en-US"/>
          </a:p>
        </p:txBody>
      </p:sp>
      <p:sp>
        <p:nvSpPr>
          <p:cNvPr id="7" name="Rectangle 20"/>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914808840"/>
      </p:ext>
    </p:extLst>
  </p:cSld>
  <p:clrMapOvr>
    <a:masterClrMapping/>
  </p:clrMapOvr>
  <p:transition spd="slow">
    <p:wedge/>
    <p:sndAc>
      <p:stSnd>
        <p:snd r:embed="rId1" name="coin.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Rectangle 18"/>
          <p:cNvSpPr>
            <a:spLocks noGrp="1" noChangeArrowheads="1"/>
          </p:cNvSpPr>
          <p:nvPr>
            <p:ph type="dt" sz="half" idx="10"/>
          </p:nvPr>
        </p:nvSpPr>
        <p:spPr/>
        <p:txBody>
          <a:bodyPr/>
          <a:lstStyle>
            <a:lvl1pPr>
              <a:defRPr smtClean="0"/>
            </a:lvl1pPr>
          </a:lstStyle>
          <a:p>
            <a:fld id="{1D8BD707-D9CF-40AE-B4C6-C98DA3205C09}" type="datetimeFigureOut">
              <a:rPr lang="en-US" smtClean="0"/>
              <a:pPr/>
              <a:t>12/14/2015</a:t>
            </a:fld>
            <a:endParaRPr lang="en-US"/>
          </a:p>
        </p:txBody>
      </p:sp>
      <p:sp>
        <p:nvSpPr>
          <p:cNvPr id="8" name="Rectangle 19"/>
          <p:cNvSpPr>
            <a:spLocks noGrp="1" noChangeArrowheads="1"/>
          </p:cNvSpPr>
          <p:nvPr>
            <p:ph type="ftr" sz="quarter" idx="11"/>
          </p:nvPr>
        </p:nvSpPr>
        <p:spPr/>
        <p:txBody>
          <a:bodyPr/>
          <a:lstStyle>
            <a:lvl1pPr>
              <a:defRPr/>
            </a:lvl1pPr>
          </a:lstStyle>
          <a:p>
            <a:endParaRPr lang="en-US"/>
          </a:p>
        </p:txBody>
      </p:sp>
      <p:sp>
        <p:nvSpPr>
          <p:cNvPr id="9" name="Rectangle 20"/>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673412447"/>
      </p:ext>
    </p:extLst>
  </p:cSld>
  <p:clrMapOvr>
    <a:masterClrMapping/>
  </p:clrMapOvr>
  <p:transition spd="slow">
    <p:wedge/>
    <p:sndAc>
      <p:stSnd>
        <p:snd r:embed="rId1" name="coin.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IQ"/>
          </a:p>
        </p:txBody>
      </p:sp>
      <p:sp>
        <p:nvSpPr>
          <p:cNvPr id="3" name="Rectangle 18"/>
          <p:cNvSpPr>
            <a:spLocks noGrp="1" noChangeArrowheads="1"/>
          </p:cNvSpPr>
          <p:nvPr>
            <p:ph type="dt" sz="half" idx="10"/>
          </p:nvPr>
        </p:nvSpPr>
        <p:spPr/>
        <p:txBody>
          <a:bodyPr/>
          <a:lstStyle>
            <a:lvl1pPr>
              <a:defRPr smtClean="0"/>
            </a:lvl1pPr>
          </a:lstStyle>
          <a:p>
            <a:fld id="{1D8BD707-D9CF-40AE-B4C6-C98DA3205C09}" type="datetimeFigureOut">
              <a:rPr lang="en-US" smtClean="0"/>
              <a:pPr/>
              <a:t>12/14/2015</a:t>
            </a:fld>
            <a:endParaRPr lang="en-US"/>
          </a:p>
        </p:txBody>
      </p:sp>
      <p:sp>
        <p:nvSpPr>
          <p:cNvPr id="4" name="Rectangle 19"/>
          <p:cNvSpPr>
            <a:spLocks noGrp="1" noChangeArrowheads="1"/>
          </p:cNvSpPr>
          <p:nvPr>
            <p:ph type="ftr" sz="quarter" idx="11"/>
          </p:nvPr>
        </p:nvSpPr>
        <p:spPr/>
        <p:txBody>
          <a:bodyPr/>
          <a:lstStyle>
            <a:lvl1pPr>
              <a:defRPr/>
            </a:lvl1pPr>
          </a:lstStyle>
          <a:p>
            <a:endParaRPr lang="en-US"/>
          </a:p>
        </p:txBody>
      </p:sp>
      <p:sp>
        <p:nvSpPr>
          <p:cNvPr id="5" name="Rectangle 20"/>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676483719"/>
      </p:ext>
    </p:extLst>
  </p:cSld>
  <p:clrMapOvr>
    <a:masterClrMapping/>
  </p:clrMapOvr>
  <p:transition spd="slow">
    <p:wedge/>
    <p:sndAc>
      <p:stSnd>
        <p:snd r:embed="rId1" name="coin.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p:txBody>
          <a:bodyPr/>
          <a:lstStyle>
            <a:lvl1pPr>
              <a:defRPr smtClean="0"/>
            </a:lvl1pPr>
          </a:lstStyle>
          <a:p>
            <a:fld id="{1D8BD707-D9CF-40AE-B4C6-C98DA3205C09}" type="datetimeFigureOut">
              <a:rPr lang="en-US" smtClean="0"/>
              <a:pPr/>
              <a:t>12/14/2015</a:t>
            </a:fld>
            <a:endParaRPr lang="en-US"/>
          </a:p>
        </p:txBody>
      </p:sp>
      <p:sp>
        <p:nvSpPr>
          <p:cNvPr id="3" name="Rectangle 19"/>
          <p:cNvSpPr>
            <a:spLocks noGrp="1" noChangeArrowheads="1"/>
          </p:cNvSpPr>
          <p:nvPr>
            <p:ph type="ftr" sz="quarter" idx="11"/>
          </p:nvPr>
        </p:nvSpPr>
        <p:spPr/>
        <p:txBody>
          <a:bodyPr/>
          <a:lstStyle>
            <a:lvl1pPr>
              <a:defRPr/>
            </a:lvl1pPr>
          </a:lstStyle>
          <a:p>
            <a:endParaRPr lang="en-US"/>
          </a:p>
        </p:txBody>
      </p:sp>
      <p:sp>
        <p:nvSpPr>
          <p:cNvPr id="4" name="Rectangle 20"/>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882812044"/>
      </p:ext>
    </p:extLst>
  </p:cSld>
  <p:clrMapOvr>
    <a:masterClrMapping/>
  </p:clrMapOvr>
  <p:transition spd="slow">
    <p:wedge/>
    <p:sndAc>
      <p:stSnd>
        <p:snd r:embed="rId1" name="coin.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dt" sz="half" idx="10"/>
          </p:nvPr>
        </p:nvSpPr>
        <p:spPr/>
        <p:txBody>
          <a:bodyPr/>
          <a:lstStyle>
            <a:lvl1pPr>
              <a:defRPr smtClean="0"/>
            </a:lvl1pPr>
          </a:lstStyle>
          <a:p>
            <a:fld id="{1D8BD707-D9CF-40AE-B4C6-C98DA3205C09}" type="datetimeFigureOut">
              <a:rPr lang="en-US" smtClean="0"/>
              <a:pPr/>
              <a:t>12/14/2015</a:t>
            </a:fld>
            <a:endParaRPr lang="en-US"/>
          </a:p>
        </p:txBody>
      </p:sp>
      <p:sp>
        <p:nvSpPr>
          <p:cNvPr id="6" name="Rectangle 19"/>
          <p:cNvSpPr>
            <a:spLocks noGrp="1" noChangeArrowheads="1"/>
          </p:cNvSpPr>
          <p:nvPr>
            <p:ph type="ftr" sz="quarter" idx="11"/>
          </p:nvPr>
        </p:nvSpPr>
        <p:spPr/>
        <p:txBody>
          <a:bodyPr/>
          <a:lstStyle>
            <a:lvl1pPr>
              <a:defRPr/>
            </a:lvl1pPr>
          </a:lstStyle>
          <a:p>
            <a:endParaRPr lang="en-US"/>
          </a:p>
        </p:txBody>
      </p:sp>
      <p:sp>
        <p:nvSpPr>
          <p:cNvPr id="7" name="Rectangle 20"/>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548641676"/>
      </p:ext>
    </p:extLst>
  </p:cSld>
  <p:clrMapOvr>
    <a:masterClrMapping/>
  </p:clrMapOvr>
  <p:transition spd="slow">
    <p:wedge/>
    <p:sndAc>
      <p:stSnd>
        <p:snd r:embed="rId1" name="coin.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IQ"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dt" sz="half" idx="10"/>
          </p:nvPr>
        </p:nvSpPr>
        <p:spPr/>
        <p:txBody>
          <a:bodyPr/>
          <a:lstStyle>
            <a:lvl1pPr>
              <a:defRPr smtClean="0"/>
            </a:lvl1pPr>
          </a:lstStyle>
          <a:p>
            <a:fld id="{1D8BD707-D9CF-40AE-B4C6-C98DA3205C09}" type="datetimeFigureOut">
              <a:rPr lang="en-US" smtClean="0"/>
              <a:pPr/>
              <a:t>12/14/2015</a:t>
            </a:fld>
            <a:endParaRPr lang="en-US"/>
          </a:p>
        </p:txBody>
      </p:sp>
      <p:sp>
        <p:nvSpPr>
          <p:cNvPr id="6" name="Rectangle 19"/>
          <p:cNvSpPr>
            <a:spLocks noGrp="1" noChangeArrowheads="1"/>
          </p:cNvSpPr>
          <p:nvPr>
            <p:ph type="ftr" sz="quarter" idx="11"/>
          </p:nvPr>
        </p:nvSpPr>
        <p:spPr/>
        <p:txBody>
          <a:bodyPr/>
          <a:lstStyle>
            <a:lvl1pPr>
              <a:defRPr/>
            </a:lvl1pPr>
          </a:lstStyle>
          <a:p>
            <a:endParaRPr lang="en-US"/>
          </a:p>
        </p:txBody>
      </p:sp>
      <p:sp>
        <p:nvSpPr>
          <p:cNvPr id="7" name="Rectangle 20"/>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671916306"/>
      </p:ext>
    </p:extLst>
  </p:cSld>
  <p:clrMapOvr>
    <a:masterClrMapping/>
  </p:clrMapOvr>
  <p:transition spd="slow">
    <p:wedge/>
    <p:sndAc>
      <p:stSnd>
        <p:snd r:embed="rId1" name="coin.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0"/>
            <a:ext cx="9142413" cy="6856413"/>
            <a:chOff x="0" y="0"/>
            <a:chExt cx="5759" cy="4319"/>
          </a:xfrm>
        </p:grpSpPr>
        <p:grpSp>
          <p:nvGrpSpPr>
            <p:cNvPr id="1032" name="Group 1024"/>
            <p:cNvGrpSpPr>
              <a:grpSpLocks/>
            </p:cNvGrpSpPr>
            <p:nvPr/>
          </p:nvGrpSpPr>
          <p:grpSpPr bwMode="auto">
            <a:xfrm>
              <a:off x="0" y="0"/>
              <a:ext cx="926" cy="4319"/>
              <a:chOff x="0" y="0"/>
              <a:chExt cx="926" cy="4319"/>
            </a:xfrm>
          </p:grpSpPr>
          <p:sp>
            <p:nvSpPr>
              <p:cNvPr id="2" name="Rectangle 2"/>
              <p:cNvSpPr>
                <a:spLocks noChangeArrowheads="1"/>
              </p:cNvSpPr>
              <p:nvPr/>
            </p:nvSpPr>
            <p:spPr bwMode="ltGray">
              <a:xfrm>
                <a:off x="0" y="0"/>
                <a:ext cx="923" cy="4319"/>
              </a:xfrm>
              <a:prstGeom prst="rect">
                <a:avLst/>
              </a:prstGeom>
              <a:solidFill>
                <a:schemeClr val="bg1"/>
              </a:solidFill>
              <a:ln w="9525">
                <a:noFill/>
                <a:miter lim="800000"/>
                <a:headEnd/>
                <a:tailEnd/>
              </a:ln>
              <a:effectLst/>
            </p:spPr>
            <p:txBody>
              <a:bodyPr/>
              <a:lstStyle>
                <a:lvl1pPr eaLnBrk="0" hangingPunct="0">
                  <a:defRPr sz="2400">
                    <a:solidFill>
                      <a:schemeClr val="tx1"/>
                    </a:solidFill>
                    <a:latin typeface="Times New Roman" pitchFamily="18" charset="0"/>
                    <a:ea typeface="Times New Roman (Arabic)" charset="0"/>
                    <a:cs typeface="Times New Roman (Arabic)" charset="0"/>
                  </a:defRPr>
                </a:lvl1pPr>
                <a:lvl2pPr marL="742950" indent="-285750" eaLnBrk="0" hangingPunct="0">
                  <a:defRPr sz="2400">
                    <a:solidFill>
                      <a:schemeClr val="tx1"/>
                    </a:solidFill>
                    <a:latin typeface="Times New Roman" pitchFamily="18" charset="0"/>
                    <a:ea typeface="Times New Roman (Arabic)" charset="0"/>
                    <a:cs typeface="Times New Roman (Arabic)" charset="0"/>
                  </a:defRPr>
                </a:lvl2pPr>
                <a:lvl3pPr marL="1143000" indent="-228600" eaLnBrk="0" hangingPunct="0">
                  <a:defRPr sz="2400">
                    <a:solidFill>
                      <a:schemeClr val="tx1"/>
                    </a:solidFill>
                    <a:latin typeface="Times New Roman" pitchFamily="18" charset="0"/>
                    <a:ea typeface="Times New Roman (Arabic)" charset="0"/>
                    <a:cs typeface="Times New Roman (Arabic)" charset="0"/>
                  </a:defRPr>
                </a:lvl3pPr>
                <a:lvl4pPr marL="1600200" indent="-228600" eaLnBrk="0" hangingPunct="0">
                  <a:defRPr sz="2400">
                    <a:solidFill>
                      <a:schemeClr val="tx1"/>
                    </a:solidFill>
                    <a:latin typeface="Times New Roman" pitchFamily="18" charset="0"/>
                    <a:ea typeface="Times New Roman (Arabic)" charset="0"/>
                    <a:cs typeface="Times New Roman (Arabic)" charset="0"/>
                  </a:defRPr>
                </a:lvl4pPr>
                <a:lvl5pPr marL="2057400" indent="-228600" eaLnBrk="0" hangingPunct="0">
                  <a:defRPr sz="2400">
                    <a:solidFill>
                      <a:schemeClr val="tx1"/>
                    </a:solidFill>
                    <a:latin typeface="Times New Roman" pitchFamily="18" charset="0"/>
                    <a:ea typeface="Times New Roman (Arabic)" charset="0"/>
                    <a:cs typeface="Times New Roman (Arabic)" charset="0"/>
                  </a:defRPr>
                </a:lvl5pPr>
                <a:lvl6pPr marL="25146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6pPr>
                <a:lvl7pPr marL="29718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7pPr>
                <a:lvl8pPr marL="34290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8pPr>
                <a:lvl9pPr marL="38862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9pPr>
              </a:lstStyle>
              <a:p>
                <a:pPr eaLnBrk="1" hangingPunct="1"/>
                <a:endParaRPr lang="ar-IQ" altLang="ar-IQ"/>
              </a:p>
            </p:txBody>
          </p:sp>
          <p:pic>
            <p:nvPicPr>
              <p:cNvPr id="1041" name="Picture 3"/>
              <p:cNvPicPr>
                <a:picLocks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ltGray">
              <a:xfrm>
                <a:off x="6" y="31"/>
                <a:ext cx="920" cy="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reeform 4"/>
              <p:cNvSpPr>
                <a:spLocks/>
              </p:cNvSpPr>
              <p:nvPr/>
            </p:nvSpPr>
            <p:spPr bwMode="ltGray">
              <a:xfrm>
                <a:off x="6" y="1023"/>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lvl1pPr eaLnBrk="0" hangingPunct="0">
                  <a:defRPr sz="2400">
                    <a:solidFill>
                      <a:schemeClr val="tx1"/>
                    </a:solidFill>
                    <a:latin typeface="Times New Roman" pitchFamily="18" charset="0"/>
                    <a:ea typeface="Times New Roman (Arabic)" charset="0"/>
                    <a:cs typeface="Times New Roman (Arabic)" charset="0"/>
                  </a:defRPr>
                </a:lvl1pPr>
                <a:lvl2pPr marL="742950" indent="-285750" eaLnBrk="0" hangingPunct="0">
                  <a:defRPr sz="2400">
                    <a:solidFill>
                      <a:schemeClr val="tx1"/>
                    </a:solidFill>
                    <a:latin typeface="Times New Roman" pitchFamily="18" charset="0"/>
                    <a:ea typeface="Times New Roman (Arabic)" charset="0"/>
                    <a:cs typeface="Times New Roman (Arabic)" charset="0"/>
                  </a:defRPr>
                </a:lvl2pPr>
                <a:lvl3pPr marL="1143000" indent="-228600" eaLnBrk="0" hangingPunct="0">
                  <a:defRPr sz="2400">
                    <a:solidFill>
                      <a:schemeClr val="tx1"/>
                    </a:solidFill>
                    <a:latin typeface="Times New Roman" pitchFamily="18" charset="0"/>
                    <a:ea typeface="Times New Roman (Arabic)" charset="0"/>
                    <a:cs typeface="Times New Roman (Arabic)" charset="0"/>
                  </a:defRPr>
                </a:lvl3pPr>
                <a:lvl4pPr marL="1600200" indent="-228600" eaLnBrk="0" hangingPunct="0">
                  <a:defRPr sz="2400">
                    <a:solidFill>
                      <a:schemeClr val="tx1"/>
                    </a:solidFill>
                    <a:latin typeface="Times New Roman" pitchFamily="18" charset="0"/>
                    <a:ea typeface="Times New Roman (Arabic)" charset="0"/>
                    <a:cs typeface="Times New Roman (Arabic)" charset="0"/>
                  </a:defRPr>
                </a:lvl4pPr>
                <a:lvl5pPr marL="2057400" indent="-228600" eaLnBrk="0" hangingPunct="0">
                  <a:defRPr sz="2400">
                    <a:solidFill>
                      <a:schemeClr val="tx1"/>
                    </a:solidFill>
                    <a:latin typeface="Times New Roman" pitchFamily="18" charset="0"/>
                    <a:ea typeface="Times New Roman (Arabic)" charset="0"/>
                    <a:cs typeface="Times New Roman (Arabic)" charset="0"/>
                  </a:defRPr>
                </a:lvl5pPr>
                <a:lvl6pPr marL="25146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6pPr>
                <a:lvl7pPr marL="29718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7pPr>
                <a:lvl8pPr marL="34290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8pPr>
                <a:lvl9pPr marL="38862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9pPr>
              </a:lstStyle>
              <a:p>
                <a:pPr eaLnBrk="1" hangingPunct="1"/>
                <a:endParaRPr lang="ar-IQ" altLang="ar-IQ"/>
              </a:p>
            </p:txBody>
          </p:sp>
          <p:sp>
            <p:nvSpPr>
              <p:cNvPr id="1029" name="Freeform 5"/>
              <p:cNvSpPr>
                <a:spLocks/>
              </p:cNvSpPr>
              <p:nvPr/>
            </p:nvSpPr>
            <p:spPr bwMode="ltGray">
              <a:xfrm>
                <a:off x="6" y="2087"/>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lvl1pPr eaLnBrk="0" hangingPunct="0">
                  <a:defRPr sz="2400">
                    <a:solidFill>
                      <a:schemeClr val="tx1"/>
                    </a:solidFill>
                    <a:latin typeface="Times New Roman" pitchFamily="18" charset="0"/>
                    <a:ea typeface="Times New Roman (Arabic)" charset="0"/>
                    <a:cs typeface="Times New Roman (Arabic)" charset="0"/>
                  </a:defRPr>
                </a:lvl1pPr>
                <a:lvl2pPr marL="742950" indent="-285750" eaLnBrk="0" hangingPunct="0">
                  <a:defRPr sz="2400">
                    <a:solidFill>
                      <a:schemeClr val="tx1"/>
                    </a:solidFill>
                    <a:latin typeface="Times New Roman" pitchFamily="18" charset="0"/>
                    <a:ea typeface="Times New Roman (Arabic)" charset="0"/>
                    <a:cs typeface="Times New Roman (Arabic)" charset="0"/>
                  </a:defRPr>
                </a:lvl2pPr>
                <a:lvl3pPr marL="1143000" indent="-228600" eaLnBrk="0" hangingPunct="0">
                  <a:defRPr sz="2400">
                    <a:solidFill>
                      <a:schemeClr val="tx1"/>
                    </a:solidFill>
                    <a:latin typeface="Times New Roman" pitchFamily="18" charset="0"/>
                    <a:ea typeface="Times New Roman (Arabic)" charset="0"/>
                    <a:cs typeface="Times New Roman (Arabic)" charset="0"/>
                  </a:defRPr>
                </a:lvl3pPr>
                <a:lvl4pPr marL="1600200" indent="-228600" eaLnBrk="0" hangingPunct="0">
                  <a:defRPr sz="2400">
                    <a:solidFill>
                      <a:schemeClr val="tx1"/>
                    </a:solidFill>
                    <a:latin typeface="Times New Roman" pitchFamily="18" charset="0"/>
                    <a:ea typeface="Times New Roman (Arabic)" charset="0"/>
                    <a:cs typeface="Times New Roman (Arabic)" charset="0"/>
                  </a:defRPr>
                </a:lvl4pPr>
                <a:lvl5pPr marL="2057400" indent="-228600" eaLnBrk="0" hangingPunct="0">
                  <a:defRPr sz="2400">
                    <a:solidFill>
                      <a:schemeClr val="tx1"/>
                    </a:solidFill>
                    <a:latin typeface="Times New Roman" pitchFamily="18" charset="0"/>
                    <a:ea typeface="Times New Roman (Arabic)" charset="0"/>
                    <a:cs typeface="Times New Roman (Arabic)" charset="0"/>
                  </a:defRPr>
                </a:lvl5pPr>
                <a:lvl6pPr marL="25146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6pPr>
                <a:lvl7pPr marL="29718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7pPr>
                <a:lvl8pPr marL="34290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8pPr>
                <a:lvl9pPr marL="38862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9pPr>
              </a:lstStyle>
              <a:p>
                <a:pPr eaLnBrk="1" hangingPunct="1"/>
                <a:endParaRPr lang="ar-IQ" altLang="ar-IQ"/>
              </a:p>
            </p:txBody>
          </p:sp>
          <p:sp>
            <p:nvSpPr>
              <p:cNvPr id="1030" name="Freeform 6"/>
              <p:cNvSpPr>
                <a:spLocks/>
              </p:cNvSpPr>
              <p:nvPr/>
            </p:nvSpPr>
            <p:spPr bwMode="ltGray">
              <a:xfrm>
                <a:off x="6" y="3160"/>
                <a:ext cx="890" cy="916"/>
              </a:xfrm>
              <a:custGeom>
                <a:avLst/>
                <a:gdLst/>
                <a:ahLst/>
                <a:cxnLst>
                  <a:cxn ang="0">
                    <a:pos x="307" y="292"/>
                  </a:cxn>
                  <a:cxn ang="0">
                    <a:pos x="307" y="234"/>
                  </a:cxn>
                  <a:cxn ang="0">
                    <a:pos x="261" y="159"/>
                  </a:cxn>
                  <a:cxn ang="0">
                    <a:pos x="247" y="91"/>
                  </a:cxn>
                  <a:cxn ang="0">
                    <a:pos x="225" y="24"/>
                  </a:cxn>
                  <a:cxn ang="0">
                    <a:pos x="259" y="21"/>
                  </a:cxn>
                  <a:cxn ang="0">
                    <a:pos x="298" y="82"/>
                  </a:cxn>
                  <a:cxn ang="0">
                    <a:pos x="322" y="118"/>
                  </a:cxn>
                  <a:cxn ang="0">
                    <a:pos x="358" y="180"/>
                  </a:cxn>
                  <a:cxn ang="0">
                    <a:pos x="406" y="240"/>
                  </a:cxn>
                  <a:cxn ang="0">
                    <a:pos x="505" y="184"/>
                  </a:cxn>
                  <a:cxn ang="0">
                    <a:pos x="514" y="118"/>
                  </a:cxn>
                  <a:cxn ang="0">
                    <a:pos x="552" y="69"/>
                  </a:cxn>
                  <a:cxn ang="0">
                    <a:pos x="589" y="13"/>
                  </a:cxn>
                  <a:cxn ang="0">
                    <a:pos x="615" y="16"/>
                  </a:cxn>
                  <a:cxn ang="0">
                    <a:pos x="600" y="49"/>
                  </a:cxn>
                  <a:cxn ang="0">
                    <a:pos x="592" y="124"/>
                  </a:cxn>
                  <a:cxn ang="0">
                    <a:pos x="574" y="186"/>
                  </a:cxn>
                  <a:cxn ang="0">
                    <a:pos x="568" y="282"/>
                  </a:cxn>
                  <a:cxn ang="0">
                    <a:pos x="645" y="325"/>
                  </a:cxn>
                  <a:cxn ang="0">
                    <a:pos x="720" y="277"/>
                  </a:cxn>
                  <a:cxn ang="0">
                    <a:pos x="816" y="253"/>
                  </a:cxn>
                  <a:cxn ang="0">
                    <a:pos x="861" y="279"/>
                  </a:cxn>
                  <a:cxn ang="0">
                    <a:pos x="796" y="324"/>
                  </a:cxn>
                  <a:cxn ang="0">
                    <a:pos x="735" y="352"/>
                  </a:cxn>
                  <a:cxn ang="0">
                    <a:pos x="669" y="409"/>
                  </a:cxn>
                  <a:cxn ang="0">
                    <a:pos x="673" y="510"/>
                  </a:cxn>
                  <a:cxn ang="0">
                    <a:pos x="751" y="535"/>
                  </a:cxn>
                  <a:cxn ang="0">
                    <a:pos x="819" y="577"/>
                  </a:cxn>
                  <a:cxn ang="0">
                    <a:pos x="874" y="606"/>
                  </a:cxn>
                  <a:cxn ang="0">
                    <a:pos x="867" y="637"/>
                  </a:cxn>
                  <a:cxn ang="0">
                    <a:pos x="807" y="618"/>
                  </a:cxn>
                  <a:cxn ang="0">
                    <a:pos x="736" y="592"/>
                  </a:cxn>
                  <a:cxn ang="0">
                    <a:pos x="615" y="588"/>
                  </a:cxn>
                  <a:cxn ang="0">
                    <a:pos x="576" y="628"/>
                  </a:cxn>
                  <a:cxn ang="0">
                    <a:pos x="618" y="723"/>
                  </a:cxn>
                  <a:cxn ang="0">
                    <a:pos x="640" y="807"/>
                  </a:cxn>
                  <a:cxn ang="0">
                    <a:pos x="664" y="889"/>
                  </a:cxn>
                  <a:cxn ang="0">
                    <a:pos x="624" y="870"/>
                  </a:cxn>
                  <a:cxn ang="0">
                    <a:pos x="568" y="789"/>
                  </a:cxn>
                  <a:cxn ang="0">
                    <a:pos x="513" y="708"/>
                  </a:cxn>
                  <a:cxn ang="0">
                    <a:pos x="390" y="730"/>
                  </a:cxn>
                  <a:cxn ang="0">
                    <a:pos x="339" y="838"/>
                  </a:cxn>
                  <a:cxn ang="0">
                    <a:pos x="285" y="915"/>
                  </a:cxn>
                  <a:cxn ang="0">
                    <a:pos x="276" y="867"/>
                  </a:cxn>
                  <a:cxn ang="0">
                    <a:pos x="298" y="766"/>
                  </a:cxn>
                  <a:cxn ang="0">
                    <a:pos x="324" y="664"/>
                  </a:cxn>
                  <a:cxn ang="0">
                    <a:pos x="283" y="583"/>
                  </a:cxn>
                  <a:cxn ang="0">
                    <a:pos x="201" y="619"/>
                  </a:cxn>
                  <a:cxn ang="0">
                    <a:pos x="88" y="655"/>
                  </a:cxn>
                  <a:cxn ang="0">
                    <a:pos x="16" y="655"/>
                  </a:cxn>
                  <a:cxn ang="0">
                    <a:pos x="94" y="606"/>
                  </a:cxn>
                  <a:cxn ang="0">
                    <a:pos x="162" y="567"/>
                  </a:cxn>
                  <a:cxn ang="0">
                    <a:pos x="247" y="504"/>
                  </a:cxn>
                  <a:cxn ang="0">
                    <a:pos x="190" y="390"/>
                  </a:cxn>
                  <a:cxn ang="0">
                    <a:pos x="81" y="355"/>
                  </a:cxn>
                  <a:cxn ang="0">
                    <a:pos x="3" y="307"/>
                  </a:cxn>
                  <a:cxn ang="0">
                    <a:pos x="39" y="286"/>
                  </a:cxn>
                  <a:cxn ang="0">
                    <a:pos x="115" y="306"/>
                  </a:cxn>
                  <a:cxn ang="0">
                    <a:pos x="226" y="327"/>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000"/>
                </a:schemeClr>
              </a:solidFill>
              <a:ln w="9525" cap="rnd">
                <a:noFill/>
                <a:round/>
                <a:headEnd/>
                <a:tailEnd/>
              </a:ln>
              <a:effectLst/>
            </p:spPr>
            <p:txBody>
              <a:bodyPr/>
              <a:lstStyle>
                <a:lvl1pPr eaLnBrk="0" hangingPunct="0">
                  <a:defRPr sz="2400">
                    <a:solidFill>
                      <a:schemeClr val="tx1"/>
                    </a:solidFill>
                    <a:latin typeface="Times New Roman" pitchFamily="18" charset="0"/>
                    <a:ea typeface="Times New Roman (Arabic)" charset="0"/>
                    <a:cs typeface="Times New Roman (Arabic)" charset="0"/>
                  </a:defRPr>
                </a:lvl1pPr>
                <a:lvl2pPr marL="742950" indent="-285750" eaLnBrk="0" hangingPunct="0">
                  <a:defRPr sz="2400">
                    <a:solidFill>
                      <a:schemeClr val="tx1"/>
                    </a:solidFill>
                    <a:latin typeface="Times New Roman" pitchFamily="18" charset="0"/>
                    <a:ea typeface="Times New Roman (Arabic)" charset="0"/>
                    <a:cs typeface="Times New Roman (Arabic)" charset="0"/>
                  </a:defRPr>
                </a:lvl2pPr>
                <a:lvl3pPr marL="1143000" indent="-228600" eaLnBrk="0" hangingPunct="0">
                  <a:defRPr sz="2400">
                    <a:solidFill>
                      <a:schemeClr val="tx1"/>
                    </a:solidFill>
                    <a:latin typeface="Times New Roman" pitchFamily="18" charset="0"/>
                    <a:ea typeface="Times New Roman (Arabic)" charset="0"/>
                    <a:cs typeface="Times New Roman (Arabic)" charset="0"/>
                  </a:defRPr>
                </a:lvl3pPr>
                <a:lvl4pPr marL="1600200" indent="-228600" eaLnBrk="0" hangingPunct="0">
                  <a:defRPr sz="2400">
                    <a:solidFill>
                      <a:schemeClr val="tx1"/>
                    </a:solidFill>
                    <a:latin typeface="Times New Roman" pitchFamily="18" charset="0"/>
                    <a:ea typeface="Times New Roman (Arabic)" charset="0"/>
                    <a:cs typeface="Times New Roman (Arabic)" charset="0"/>
                  </a:defRPr>
                </a:lvl4pPr>
                <a:lvl5pPr marL="2057400" indent="-228600" eaLnBrk="0" hangingPunct="0">
                  <a:defRPr sz="2400">
                    <a:solidFill>
                      <a:schemeClr val="tx1"/>
                    </a:solidFill>
                    <a:latin typeface="Times New Roman" pitchFamily="18" charset="0"/>
                    <a:ea typeface="Times New Roman (Arabic)" charset="0"/>
                    <a:cs typeface="Times New Roman (Arabic)" charset="0"/>
                  </a:defRPr>
                </a:lvl5pPr>
                <a:lvl6pPr marL="25146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6pPr>
                <a:lvl7pPr marL="29718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7pPr>
                <a:lvl8pPr marL="34290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8pPr>
                <a:lvl9pPr marL="38862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9pPr>
              </a:lstStyle>
              <a:p>
                <a:pPr eaLnBrk="1" hangingPunct="1"/>
                <a:endParaRPr lang="ar-IQ" altLang="ar-IQ"/>
              </a:p>
            </p:txBody>
          </p:sp>
        </p:grpSp>
        <p:grpSp>
          <p:nvGrpSpPr>
            <p:cNvPr id="1033" name="Group 1025"/>
            <p:cNvGrpSpPr>
              <a:grpSpLocks/>
            </p:cNvGrpSpPr>
            <p:nvPr/>
          </p:nvGrpSpPr>
          <p:grpSpPr bwMode="auto">
            <a:xfrm>
              <a:off x="993" y="1028"/>
              <a:ext cx="4766" cy="119"/>
              <a:chOff x="993" y="1028"/>
              <a:chExt cx="4766" cy="119"/>
            </a:xfrm>
          </p:grpSpPr>
          <p:sp>
            <p:nvSpPr>
              <p:cNvPr id="4" name="Rectangle 8"/>
              <p:cNvSpPr>
                <a:spLocks noChangeArrowheads="1"/>
              </p:cNvSpPr>
              <p:nvPr/>
            </p:nvSpPr>
            <p:spPr bwMode="ltGray">
              <a:xfrm>
                <a:off x="996" y="1035"/>
                <a:ext cx="4763" cy="106"/>
              </a:xfrm>
              <a:prstGeom prst="rect">
                <a:avLst/>
              </a:prstGeom>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w="9525">
                <a:noFill/>
                <a:miter lim="800000"/>
                <a:headEnd/>
                <a:tailEnd/>
              </a:ln>
              <a:effectLst/>
            </p:spPr>
            <p:txBody>
              <a:bodyPr/>
              <a:lstStyle>
                <a:lvl1pPr eaLnBrk="0" hangingPunct="0">
                  <a:defRPr sz="2400">
                    <a:solidFill>
                      <a:schemeClr val="tx1"/>
                    </a:solidFill>
                    <a:latin typeface="Times New Roman" pitchFamily="18" charset="0"/>
                    <a:ea typeface="Times New Roman (Arabic)" charset="0"/>
                    <a:cs typeface="Times New Roman (Arabic)" charset="0"/>
                  </a:defRPr>
                </a:lvl1pPr>
                <a:lvl2pPr marL="742950" indent="-285750" eaLnBrk="0" hangingPunct="0">
                  <a:defRPr sz="2400">
                    <a:solidFill>
                      <a:schemeClr val="tx1"/>
                    </a:solidFill>
                    <a:latin typeface="Times New Roman" pitchFamily="18" charset="0"/>
                    <a:ea typeface="Times New Roman (Arabic)" charset="0"/>
                    <a:cs typeface="Times New Roman (Arabic)" charset="0"/>
                  </a:defRPr>
                </a:lvl2pPr>
                <a:lvl3pPr marL="1143000" indent="-228600" eaLnBrk="0" hangingPunct="0">
                  <a:defRPr sz="2400">
                    <a:solidFill>
                      <a:schemeClr val="tx1"/>
                    </a:solidFill>
                    <a:latin typeface="Times New Roman" pitchFamily="18" charset="0"/>
                    <a:ea typeface="Times New Roman (Arabic)" charset="0"/>
                    <a:cs typeface="Times New Roman (Arabic)" charset="0"/>
                  </a:defRPr>
                </a:lvl3pPr>
                <a:lvl4pPr marL="1600200" indent="-228600" eaLnBrk="0" hangingPunct="0">
                  <a:defRPr sz="2400">
                    <a:solidFill>
                      <a:schemeClr val="tx1"/>
                    </a:solidFill>
                    <a:latin typeface="Times New Roman" pitchFamily="18" charset="0"/>
                    <a:ea typeface="Times New Roman (Arabic)" charset="0"/>
                    <a:cs typeface="Times New Roman (Arabic)" charset="0"/>
                  </a:defRPr>
                </a:lvl4pPr>
                <a:lvl5pPr marL="2057400" indent="-228600" eaLnBrk="0" hangingPunct="0">
                  <a:defRPr sz="2400">
                    <a:solidFill>
                      <a:schemeClr val="tx1"/>
                    </a:solidFill>
                    <a:latin typeface="Times New Roman" pitchFamily="18" charset="0"/>
                    <a:ea typeface="Times New Roman (Arabic)" charset="0"/>
                    <a:cs typeface="Times New Roman (Arabic)" charset="0"/>
                  </a:defRPr>
                </a:lvl5pPr>
                <a:lvl6pPr marL="25146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6pPr>
                <a:lvl7pPr marL="29718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7pPr>
                <a:lvl8pPr marL="34290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8pPr>
                <a:lvl9pPr marL="38862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9pPr>
              </a:lstStyle>
              <a:p>
                <a:pPr eaLnBrk="1" hangingPunct="1"/>
                <a:endParaRPr lang="ar-IQ" altLang="ar-IQ"/>
              </a:p>
            </p:txBody>
          </p:sp>
          <p:sp>
            <p:nvSpPr>
              <p:cNvPr id="5" name="Line 9"/>
              <p:cNvSpPr>
                <a:spLocks noChangeShapeType="1"/>
              </p:cNvSpPr>
              <p:nvPr/>
            </p:nvSpPr>
            <p:spPr bwMode="ltGray">
              <a:xfrm>
                <a:off x="999" y="1145"/>
                <a:ext cx="4760" cy="0"/>
              </a:xfrm>
              <a:prstGeom prst="line">
                <a:avLst/>
              </a:prstGeom>
              <a:noFill/>
              <a:ln w="12700">
                <a:solidFill>
                  <a:srgbClr val="996633"/>
                </a:solidFill>
                <a:round/>
                <a:headEnd type="none" w="sm" len="sm"/>
                <a:tailEnd type="none" w="sm" len="sm"/>
              </a:ln>
              <a:effectLst/>
            </p:spPr>
            <p:txBody>
              <a:bodyPr/>
              <a:lstStyle/>
              <a:p>
                <a:pPr>
                  <a:defRPr/>
                </a:pPr>
                <a:endParaRPr lang="ar-IQ">
                  <a:ea typeface="+mn-ea"/>
                </a:endParaRPr>
              </a:p>
            </p:txBody>
          </p:sp>
          <p:sp>
            <p:nvSpPr>
              <p:cNvPr id="1034" name="Line 10"/>
              <p:cNvSpPr>
                <a:spLocks noChangeShapeType="1"/>
              </p:cNvSpPr>
              <p:nvPr/>
            </p:nvSpPr>
            <p:spPr bwMode="ltGray">
              <a:xfrm>
                <a:off x="999" y="1121"/>
                <a:ext cx="4760" cy="0"/>
              </a:xfrm>
              <a:prstGeom prst="line">
                <a:avLst/>
              </a:prstGeom>
              <a:noFill/>
              <a:ln w="12700">
                <a:solidFill>
                  <a:srgbClr val="996633"/>
                </a:solidFill>
                <a:round/>
                <a:headEnd type="none" w="sm" len="sm"/>
                <a:tailEnd type="none" w="sm" len="sm"/>
              </a:ln>
              <a:effectLst/>
            </p:spPr>
            <p:txBody>
              <a:bodyPr/>
              <a:lstStyle/>
              <a:p>
                <a:pPr>
                  <a:defRPr/>
                </a:pPr>
                <a:endParaRPr lang="ar-IQ">
                  <a:ea typeface="+mn-ea"/>
                </a:endParaRPr>
              </a:p>
            </p:txBody>
          </p:sp>
          <p:sp>
            <p:nvSpPr>
              <p:cNvPr id="1035" name="Line 11"/>
              <p:cNvSpPr>
                <a:spLocks noChangeShapeType="1"/>
              </p:cNvSpPr>
              <p:nvPr/>
            </p:nvSpPr>
            <p:spPr bwMode="ltGray">
              <a:xfrm>
                <a:off x="999" y="1091"/>
                <a:ext cx="4760" cy="0"/>
              </a:xfrm>
              <a:prstGeom prst="line">
                <a:avLst/>
              </a:prstGeom>
              <a:noFill/>
              <a:ln w="12700">
                <a:solidFill>
                  <a:srgbClr val="996633"/>
                </a:solidFill>
                <a:round/>
                <a:headEnd type="none" w="sm" len="sm"/>
                <a:tailEnd type="none" w="sm" len="sm"/>
              </a:ln>
              <a:effectLst/>
            </p:spPr>
            <p:txBody>
              <a:bodyPr/>
              <a:lstStyle/>
              <a:p>
                <a:pPr>
                  <a:defRPr/>
                </a:pPr>
                <a:endParaRPr lang="ar-IQ">
                  <a:ea typeface="+mn-ea"/>
                </a:endParaRPr>
              </a:p>
            </p:txBody>
          </p:sp>
          <p:sp>
            <p:nvSpPr>
              <p:cNvPr id="1036" name="Line 12"/>
              <p:cNvSpPr>
                <a:spLocks noChangeShapeType="1"/>
              </p:cNvSpPr>
              <p:nvPr/>
            </p:nvSpPr>
            <p:spPr bwMode="ltGray">
              <a:xfrm>
                <a:off x="999" y="1057"/>
                <a:ext cx="4760" cy="0"/>
              </a:xfrm>
              <a:prstGeom prst="line">
                <a:avLst/>
              </a:prstGeom>
              <a:noFill/>
              <a:ln w="12700">
                <a:solidFill>
                  <a:srgbClr val="996633"/>
                </a:solidFill>
                <a:round/>
                <a:headEnd type="none" w="sm" len="sm"/>
                <a:tailEnd type="none" w="sm" len="sm"/>
              </a:ln>
              <a:effectLst/>
            </p:spPr>
            <p:txBody>
              <a:bodyPr/>
              <a:lstStyle/>
              <a:p>
                <a:pPr>
                  <a:defRPr/>
                </a:pPr>
                <a:endParaRPr lang="ar-IQ">
                  <a:ea typeface="+mn-ea"/>
                </a:endParaRPr>
              </a:p>
            </p:txBody>
          </p:sp>
          <p:sp>
            <p:nvSpPr>
              <p:cNvPr id="1037" name="Freeform 13"/>
              <p:cNvSpPr>
                <a:spLocks/>
              </p:cNvSpPr>
              <p:nvPr/>
            </p:nvSpPr>
            <p:spPr bwMode="ltGray">
              <a:xfrm>
                <a:off x="993" y="1028"/>
                <a:ext cx="4765" cy="119"/>
              </a:xfrm>
              <a:custGeom>
                <a:avLst/>
                <a:gdLst/>
                <a:ahLst/>
                <a:cxnLst>
                  <a:cxn ang="0">
                    <a:pos x="0" y="118"/>
                  </a:cxn>
                  <a:cxn ang="0">
                    <a:pos x="0" y="0"/>
                  </a:cxn>
                  <a:cxn ang="0">
                    <a:pos x="4764" y="0"/>
                  </a:cxn>
                </a:cxnLst>
                <a:rect l="0" t="0" r="r" b="b"/>
                <a:pathLst>
                  <a:path w="4765" h="119">
                    <a:moveTo>
                      <a:pt x="0" y="118"/>
                    </a:moveTo>
                    <a:lnTo>
                      <a:pt x="0" y="0"/>
                    </a:lnTo>
                    <a:lnTo>
                      <a:pt x="4764" y="0"/>
                    </a:lnTo>
                  </a:path>
                </a:pathLst>
              </a:custGeom>
              <a:noFill/>
              <a:ln w="12700" cap="rnd" cmpd="sng">
                <a:solidFill>
                  <a:srgbClr val="FFCC66"/>
                </a:solidFill>
                <a:prstDash val="solid"/>
                <a:round/>
                <a:headEnd type="none" w="sm" len="sm"/>
                <a:tailEnd type="none" w="sm" len="sm"/>
              </a:ln>
              <a:effectLst/>
            </p:spPr>
            <p:txBody>
              <a:bodyPr/>
              <a:lstStyle>
                <a:lvl1pPr eaLnBrk="0" hangingPunct="0">
                  <a:defRPr sz="2400">
                    <a:solidFill>
                      <a:schemeClr val="tx1"/>
                    </a:solidFill>
                    <a:latin typeface="Times New Roman" pitchFamily="18" charset="0"/>
                    <a:ea typeface="Times New Roman (Arabic)" charset="0"/>
                    <a:cs typeface="Times New Roman (Arabic)" charset="0"/>
                  </a:defRPr>
                </a:lvl1pPr>
                <a:lvl2pPr marL="742950" indent="-285750" eaLnBrk="0" hangingPunct="0">
                  <a:defRPr sz="2400">
                    <a:solidFill>
                      <a:schemeClr val="tx1"/>
                    </a:solidFill>
                    <a:latin typeface="Times New Roman" pitchFamily="18" charset="0"/>
                    <a:ea typeface="Times New Roman (Arabic)" charset="0"/>
                    <a:cs typeface="Times New Roman (Arabic)" charset="0"/>
                  </a:defRPr>
                </a:lvl2pPr>
                <a:lvl3pPr marL="1143000" indent="-228600" eaLnBrk="0" hangingPunct="0">
                  <a:defRPr sz="2400">
                    <a:solidFill>
                      <a:schemeClr val="tx1"/>
                    </a:solidFill>
                    <a:latin typeface="Times New Roman" pitchFamily="18" charset="0"/>
                    <a:ea typeface="Times New Roman (Arabic)" charset="0"/>
                    <a:cs typeface="Times New Roman (Arabic)" charset="0"/>
                  </a:defRPr>
                </a:lvl3pPr>
                <a:lvl4pPr marL="1600200" indent="-228600" eaLnBrk="0" hangingPunct="0">
                  <a:defRPr sz="2400">
                    <a:solidFill>
                      <a:schemeClr val="tx1"/>
                    </a:solidFill>
                    <a:latin typeface="Times New Roman" pitchFamily="18" charset="0"/>
                    <a:ea typeface="Times New Roman (Arabic)" charset="0"/>
                    <a:cs typeface="Times New Roman (Arabic)" charset="0"/>
                  </a:defRPr>
                </a:lvl4pPr>
                <a:lvl5pPr marL="2057400" indent="-228600" eaLnBrk="0" hangingPunct="0">
                  <a:defRPr sz="2400">
                    <a:solidFill>
                      <a:schemeClr val="tx1"/>
                    </a:solidFill>
                    <a:latin typeface="Times New Roman" pitchFamily="18" charset="0"/>
                    <a:ea typeface="Times New Roman (Arabic)" charset="0"/>
                    <a:cs typeface="Times New Roman (Arabic)" charset="0"/>
                  </a:defRPr>
                </a:lvl5pPr>
                <a:lvl6pPr marL="25146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6pPr>
                <a:lvl7pPr marL="29718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7pPr>
                <a:lvl8pPr marL="34290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8pPr>
                <a:lvl9pPr marL="3886200" indent="-228600" algn="ctr"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9pPr>
              </a:lstStyle>
              <a:p>
                <a:pPr eaLnBrk="1" hangingPunct="1"/>
                <a:endParaRPr lang="ar-IQ" altLang="ar-IQ"/>
              </a:p>
            </p:txBody>
          </p:sp>
        </p:grpSp>
      </p:grpSp>
      <p:sp>
        <p:nvSpPr>
          <p:cNvPr id="1027" name="Rectangle 16"/>
          <p:cNvSpPr>
            <a:spLocks noGrp="1" noChangeArrowheads="1"/>
          </p:cNvSpPr>
          <p:nvPr>
            <p:ph type="title"/>
          </p:nvPr>
        </p:nvSpPr>
        <p:spPr bwMode="auto">
          <a:xfrm>
            <a:off x="1528763" y="304800"/>
            <a:ext cx="756443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ar-SA" altLang="ar-IQ" smtClean="0"/>
              <a:t>انقر لتحرير نمط العنوان الرئيسي</a:t>
            </a:r>
          </a:p>
        </p:txBody>
      </p:sp>
      <p:sp>
        <p:nvSpPr>
          <p:cNvPr id="1028" name="Rectangle 17"/>
          <p:cNvSpPr>
            <a:spLocks noGrp="1" noChangeArrowheads="1"/>
          </p:cNvSpPr>
          <p:nvPr>
            <p:ph type="body" idx="1"/>
          </p:nvPr>
        </p:nvSpPr>
        <p:spPr bwMode="auto">
          <a:xfrm>
            <a:off x="1479550" y="1981200"/>
            <a:ext cx="762635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ar-SA" altLang="ar-IQ" smtClean="0"/>
              <a:t>انقر لتحرير أنماط النص الرئيسي</a:t>
            </a:r>
          </a:p>
          <a:p>
            <a:pPr lvl="1"/>
            <a:r>
              <a:rPr lang="ar-SA" altLang="ar-IQ" smtClean="0"/>
              <a:t>المستوى الثاني</a:t>
            </a:r>
          </a:p>
          <a:p>
            <a:pPr lvl="2"/>
            <a:r>
              <a:rPr lang="ar-SA" altLang="ar-IQ" smtClean="0"/>
              <a:t>المستوى الثالث</a:t>
            </a:r>
          </a:p>
          <a:p>
            <a:pPr lvl="3"/>
            <a:r>
              <a:rPr lang="ar-SA" altLang="ar-IQ" smtClean="0"/>
              <a:t>المستوى الرابع</a:t>
            </a:r>
          </a:p>
          <a:p>
            <a:pPr lvl="4"/>
            <a:r>
              <a:rPr lang="ar-SA" altLang="ar-IQ" smtClean="0"/>
              <a:t>المستوى الخامس</a:t>
            </a:r>
          </a:p>
        </p:txBody>
      </p:sp>
      <p:sp>
        <p:nvSpPr>
          <p:cNvPr id="1042" name="Rectangle 18"/>
          <p:cNvSpPr>
            <a:spLocks noGrp="1" noChangeArrowheads="1"/>
          </p:cNvSpPr>
          <p:nvPr>
            <p:ph type="dt" sz="half" idx="2"/>
          </p:nvPr>
        </p:nvSpPr>
        <p:spPr bwMode="auto">
          <a:xfrm>
            <a:off x="1481138" y="6248400"/>
            <a:ext cx="1782762"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rtl="0">
              <a:defRPr sz="1400" smtClean="0">
                <a:solidFill>
                  <a:schemeClr val="tx2"/>
                </a:solidFill>
                <a:cs typeface="Times New Roman" pitchFamily="18" charset="0"/>
              </a:defRPr>
            </a:lvl1pPr>
          </a:lstStyle>
          <a:p>
            <a:fld id="{1D8BD707-D9CF-40AE-B4C6-C98DA3205C09}" type="datetimeFigureOut">
              <a:rPr lang="en-US" smtClean="0"/>
              <a:pPr/>
              <a:t>12/14/2015</a:t>
            </a:fld>
            <a:endParaRPr lang="en-US"/>
          </a:p>
        </p:txBody>
      </p:sp>
      <p:sp>
        <p:nvSpPr>
          <p:cNvPr id="1043" name="Rectangle 19"/>
          <p:cNvSpPr>
            <a:spLocks noGrp="1" noChangeArrowheads="1"/>
          </p:cNvSpPr>
          <p:nvPr>
            <p:ph type="ftr" sz="quarter" idx="3"/>
          </p:nvPr>
        </p:nvSpPr>
        <p:spPr bwMode="auto">
          <a:xfrm>
            <a:off x="37973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rtl="0">
              <a:defRPr sz="1400">
                <a:solidFill>
                  <a:schemeClr val="tx2"/>
                </a:solidFill>
              </a:defRPr>
            </a:lvl1pPr>
          </a:lstStyle>
          <a:p>
            <a:endParaRPr lang="en-US"/>
          </a:p>
        </p:txBody>
      </p:sp>
      <p:sp>
        <p:nvSpPr>
          <p:cNvPr id="1044" name="Rectangle 20"/>
          <p:cNvSpPr>
            <a:spLocks noGrp="1" noChangeArrowheads="1"/>
          </p:cNvSpPr>
          <p:nvPr>
            <p:ph type="sldNum" sz="quarter" idx="4"/>
          </p:nvPr>
        </p:nvSpPr>
        <p:spPr bwMode="auto">
          <a:xfrm>
            <a:off x="72263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rtl="0">
              <a:defRPr sz="1400">
                <a:solidFill>
                  <a:schemeClr val="tx2"/>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edge/>
    <p:sndAc>
      <p:stSnd>
        <p:snd r:embed="rId13" name="coin.wav"/>
      </p:stSnd>
    </p:sndAc>
  </p:transition>
  <p:txStyles>
    <p:titleStyle>
      <a:lvl1pPr algn="l" rtl="1" eaLnBrk="1" fontAlgn="base" hangingPunct="1">
        <a:spcBef>
          <a:spcPct val="0"/>
        </a:spcBef>
        <a:spcAft>
          <a:spcPct val="0"/>
        </a:spcAft>
        <a:defRPr sz="4400" i="1">
          <a:solidFill>
            <a:schemeClr val="tx2"/>
          </a:solidFill>
          <a:latin typeface="+mj-lt"/>
          <a:ea typeface="+mj-ea"/>
          <a:cs typeface="Times New Roman" pitchFamily="18" charset="0"/>
        </a:defRPr>
      </a:lvl1pPr>
      <a:lvl2pPr algn="l" rtl="1" eaLnBrk="1" fontAlgn="base" hangingPunct="1">
        <a:spcBef>
          <a:spcPct val="0"/>
        </a:spcBef>
        <a:spcAft>
          <a:spcPct val="0"/>
        </a:spcAft>
        <a:defRPr sz="4400" i="1">
          <a:solidFill>
            <a:schemeClr val="tx2"/>
          </a:solidFill>
          <a:latin typeface="Times New Roman" pitchFamily="18" charset="0"/>
          <a:cs typeface="Times New Roman" pitchFamily="18" charset="0"/>
        </a:defRPr>
      </a:lvl2pPr>
      <a:lvl3pPr algn="l" rtl="1" eaLnBrk="1" fontAlgn="base" hangingPunct="1">
        <a:spcBef>
          <a:spcPct val="0"/>
        </a:spcBef>
        <a:spcAft>
          <a:spcPct val="0"/>
        </a:spcAft>
        <a:defRPr sz="4400" i="1">
          <a:solidFill>
            <a:schemeClr val="tx2"/>
          </a:solidFill>
          <a:latin typeface="Times New Roman" pitchFamily="18" charset="0"/>
          <a:cs typeface="Times New Roman" pitchFamily="18" charset="0"/>
        </a:defRPr>
      </a:lvl3pPr>
      <a:lvl4pPr algn="l" rtl="1" eaLnBrk="1" fontAlgn="base" hangingPunct="1">
        <a:spcBef>
          <a:spcPct val="0"/>
        </a:spcBef>
        <a:spcAft>
          <a:spcPct val="0"/>
        </a:spcAft>
        <a:defRPr sz="4400" i="1">
          <a:solidFill>
            <a:schemeClr val="tx2"/>
          </a:solidFill>
          <a:latin typeface="Times New Roman" pitchFamily="18" charset="0"/>
          <a:cs typeface="Times New Roman" pitchFamily="18" charset="0"/>
        </a:defRPr>
      </a:lvl4pPr>
      <a:lvl5pPr algn="l" rtl="1" eaLnBrk="1" fontAlgn="base" hangingPunct="1">
        <a:spcBef>
          <a:spcPct val="0"/>
        </a:spcBef>
        <a:spcAft>
          <a:spcPct val="0"/>
        </a:spcAft>
        <a:defRPr sz="4400" i="1">
          <a:solidFill>
            <a:schemeClr val="tx2"/>
          </a:solidFill>
          <a:latin typeface="Times New Roman" pitchFamily="18" charset="0"/>
          <a:cs typeface="Times New Roman" pitchFamily="18" charset="0"/>
        </a:defRPr>
      </a:lvl5pPr>
      <a:lvl6pPr marL="457200" algn="l" rtl="1" eaLnBrk="1" fontAlgn="base" hangingPunct="1">
        <a:spcBef>
          <a:spcPct val="0"/>
        </a:spcBef>
        <a:spcAft>
          <a:spcPct val="0"/>
        </a:spcAft>
        <a:defRPr sz="4400" i="1">
          <a:solidFill>
            <a:schemeClr val="tx2"/>
          </a:solidFill>
          <a:latin typeface="Times New Roman" pitchFamily="18" charset="0"/>
          <a:cs typeface="Times New Roman (Arabic)" charset="0"/>
        </a:defRPr>
      </a:lvl6pPr>
      <a:lvl7pPr marL="914400" algn="l" rtl="1" eaLnBrk="1" fontAlgn="base" hangingPunct="1">
        <a:spcBef>
          <a:spcPct val="0"/>
        </a:spcBef>
        <a:spcAft>
          <a:spcPct val="0"/>
        </a:spcAft>
        <a:defRPr sz="4400" i="1">
          <a:solidFill>
            <a:schemeClr val="tx2"/>
          </a:solidFill>
          <a:latin typeface="Times New Roman" pitchFamily="18" charset="0"/>
          <a:cs typeface="Times New Roman (Arabic)" charset="0"/>
        </a:defRPr>
      </a:lvl7pPr>
      <a:lvl8pPr marL="1371600" algn="l" rtl="1" eaLnBrk="1" fontAlgn="base" hangingPunct="1">
        <a:spcBef>
          <a:spcPct val="0"/>
        </a:spcBef>
        <a:spcAft>
          <a:spcPct val="0"/>
        </a:spcAft>
        <a:defRPr sz="4400" i="1">
          <a:solidFill>
            <a:schemeClr val="tx2"/>
          </a:solidFill>
          <a:latin typeface="Times New Roman" pitchFamily="18" charset="0"/>
          <a:cs typeface="Times New Roman (Arabic)" charset="0"/>
        </a:defRPr>
      </a:lvl8pPr>
      <a:lvl9pPr marL="1828800" algn="l" rtl="1" eaLnBrk="1" fontAlgn="base" hangingPunct="1">
        <a:spcBef>
          <a:spcPct val="0"/>
        </a:spcBef>
        <a:spcAft>
          <a:spcPct val="0"/>
        </a:spcAft>
        <a:defRPr sz="4400" i="1">
          <a:solidFill>
            <a:schemeClr val="tx2"/>
          </a:solidFill>
          <a:latin typeface="Times New Roman" pitchFamily="18" charset="0"/>
          <a:cs typeface="Times New Roman (Arabic)" charset="0"/>
        </a:defRPr>
      </a:lvl9pPr>
    </p:titleStyle>
    <p:bodyStyle>
      <a:lvl1pPr marL="342900" indent="-342900" algn="r" rtl="1" eaLnBrk="1" fontAlgn="base" hangingPunct="1">
        <a:spcBef>
          <a:spcPct val="20000"/>
        </a:spcBef>
        <a:spcAft>
          <a:spcPct val="0"/>
        </a:spcAft>
        <a:buClr>
          <a:schemeClr val="tx2"/>
        </a:buClr>
        <a:buSzPct val="95000"/>
        <a:buFont typeface="Wingdings" pitchFamily="2" charset="2"/>
        <a:buChar char="¬"/>
        <a:defRPr sz="3200">
          <a:solidFill>
            <a:schemeClr val="tx1"/>
          </a:solidFill>
          <a:latin typeface="+mn-lt"/>
          <a:ea typeface="+mn-ea"/>
          <a:cs typeface="Times New Roman" pitchFamily="18" charset="0"/>
        </a:defRPr>
      </a:lvl1pPr>
      <a:lvl2pPr marL="742950" indent="-285750" algn="r" rtl="1" eaLnBrk="1" fontAlgn="base" hangingPunct="1">
        <a:spcBef>
          <a:spcPct val="20000"/>
        </a:spcBef>
        <a:spcAft>
          <a:spcPct val="0"/>
        </a:spcAft>
        <a:buChar char="–"/>
        <a:defRPr sz="2800">
          <a:solidFill>
            <a:schemeClr val="tx1"/>
          </a:solidFill>
          <a:latin typeface="+mn-lt"/>
          <a:ea typeface="Times New Roman (Arabic)" charset="0"/>
          <a:cs typeface="Times New Roman" pitchFamily="18" charset="0"/>
        </a:defRPr>
      </a:lvl2pPr>
      <a:lvl3pPr marL="1143000" indent="-228600" algn="r" rtl="1" eaLnBrk="1" fontAlgn="base" hangingPunct="1">
        <a:spcBef>
          <a:spcPct val="20000"/>
        </a:spcBef>
        <a:spcAft>
          <a:spcPct val="0"/>
        </a:spcAft>
        <a:buChar char="•"/>
        <a:defRPr sz="2400">
          <a:solidFill>
            <a:schemeClr val="tx1"/>
          </a:solidFill>
          <a:latin typeface="+mn-lt"/>
          <a:ea typeface="Times New Roman (Arabic)" charset="0"/>
          <a:cs typeface="Times New Roman" pitchFamily="18" charset="0"/>
        </a:defRPr>
      </a:lvl3pPr>
      <a:lvl4pPr marL="1600200" indent="-228600" algn="r" rtl="1" eaLnBrk="1" fontAlgn="base" hangingPunct="1">
        <a:spcBef>
          <a:spcPct val="20000"/>
        </a:spcBef>
        <a:spcAft>
          <a:spcPct val="0"/>
        </a:spcAft>
        <a:buChar char="–"/>
        <a:defRPr sz="2000">
          <a:solidFill>
            <a:schemeClr val="tx1"/>
          </a:solidFill>
          <a:latin typeface="+mn-lt"/>
          <a:ea typeface="Times New Roman (Arabic)" charset="0"/>
          <a:cs typeface="Times New Roman" pitchFamily="18" charset="0"/>
        </a:defRPr>
      </a:lvl4pPr>
      <a:lvl5pPr marL="2057400" indent="-228600" algn="r" rtl="1" eaLnBrk="1" fontAlgn="base" hangingPunct="1">
        <a:spcBef>
          <a:spcPct val="20000"/>
        </a:spcBef>
        <a:spcAft>
          <a:spcPct val="0"/>
        </a:spcAft>
        <a:buChar char="•"/>
        <a:defRPr sz="2000">
          <a:solidFill>
            <a:schemeClr val="tx1"/>
          </a:solidFill>
          <a:latin typeface="+mn-lt"/>
          <a:ea typeface="Times New Roman (Arabic)" charset="0"/>
          <a:cs typeface="Times New Roman" pitchFamily="18" charset="0"/>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12/14/2015</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wedge/>
    <p:sndAc>
      <p:stSnd>
        <p:snd r:embed="rId13" name="coin.wav"/>
      </p:stSnd>
    </p:sndAc>
  </p:transition>
  <p:timing>
    <p:tnLst>
      <p:par>
        <p:cTn id="1" dur="indefinite" restart="never" nodeType="tmRoot"/>
      </p:par>
    </p:tnLst>
  </p:timing>
  <p:txStyles>
    <p:titleStyle>
      <a:lvl1pPr algn="l" defTabSz="914400" rtl="1"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microsoft.com/office/2007/relationships/diagramDrawing" Target="../diagrams/drawing2.xml"/><Relationship Id="rId5" Type="http://schemas.openxmlformats.org/officeDocument/2006/relationships/diagramColors" Target="../diagrams/colors1.xml"/><Relationship Id="rId10" Type="http://schemas.microsoft.com/office/2007/relationships/diagramDrawing" Target="../diagrams/drawing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571500"/>
            <a:ext cx="7924800" cy="1143000"/>
          </a:xfrm>
          <a:prstGeom prst="rect">
            <a:avLst/>
          </a:prstGeom>
          <a:noFill/>
          <a:effectLst>
            <a:outerShdw blurRad="50800" dist="38100" dir="5400000" algn="t"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rtlCol="1">
            <a:prstTxWarp prst="textArchDown">
              <a:avLst/>
            </a:prstTxWarp>
            <a:spAutoFit/>
          </a:bodyPr>
          <a:lstStyle/>
          <a:p>
            <a:pPr algn="ctr"/>
            <a:r>
              <a:rPr lang="ar-IQ" sz="5400" b="1" dirty="0" smtClean="0">
                <a:ln w="17780" cmpd="sng">
                  <a:solidFill>
                    <a:schemeClr val="bg1">
                      <a:lumMod val="50000"/>
                    </a:schemeClr>
                  </a:solidFill>
                  <a:prstDash val="solid"/>
                  <a:miter lim="800000"/>
                </a:ln>
                <a:solidFill>
                  <a:srgbClr val="FF0000"/>
                </a:solidFill>
                <a:effectLst>
                  <a:outerShdw blurRad="50800" dist="38100" dir="16200000" rotWithShape="0">
                    <a:prstClr val="black">
                      <a:alpha val="40000"/>
                    </a:prstClr>
                  </a:outerShdw>
                </a:effectLst>
              </a:rPr>
              <a:t>ورشة عمل </a:t>
            </a:r>
          </a:p>
          <a:p>
            <a:pPr algn="ctr"/>
            <a:r>
              <a:rPr lang="ar-IQ" sz="5400" b="1" dirty="0" smtClean="0">
                <a:ln w="17780" cmpd="sng">
                  <a:solidFill>
                    <a:schemeClr val="bg1">
                      <a:lumMod val="50000"/>
                    </a:schemeClr>
                  </a:solidFill>
                  <a:prstDash val="solid"/>
                  <a:miter lim="800000"/>
                </a:ln>
                <a:solidFill>
                  <a:srgbClr val="FF0000"/>
                </a:solidFill>
                <a:effectLst>
                  <a:outerShdw blurRad="50800" dist="38100" dir="16200000" rotWithShape="0">
                    <a:prstClr val="black">
                      <a:alpha val="40000"/>
                    </a:prstClr>
                  </a:outerShdw>
                </a:effectLst>
              </a:rPr>
              <a:t>عن اصول تدريس الحاسوب</a:t>
            </a:r>
            <a:endParaRPr lang="ar-IQ" sz="5400" b="1" dirty="0">
              <a:ln w="17780" cmpd="sng">
                <a:solidFill>
                  <a:schemeClr val="bg1">
                    <a:lumMod val="50000"/>
                  </a:schemeClr>
                </a:solidFill>
                <a:prstDash val="solid"/>
                <a:miter lim="800000"/>
              </a:ln>
              <a:solidFill>
                <a:srgbClr val="FF0000"/>
              </a:solidFill>
              <a:effectLst>
                <a:outerShdw blurRad="50800" dist="38100" dir="16200000" rotWithShape="0">
                  <a:prstClr val="black">
                    <a:alpha val="40000"/>
                  </a:prstClr>
                </a:outerShdw>
              </a:effectLst>
            </a:endParaRPr>
          </a:p>
        </p:txBody>
      </p:sp>
      <p:sp>
        <p:nvSpPr>
          <p:cNvPr id="5" name="TextBox 4"/>
          <p:cNvSpPr txBox="1"/>
          <p:nvPr/>
        </p:nvSpPr>
        <p:spPr>
          <a:xfrm>
            <a:off x="3429000" y="4724400"/>
            <a:ext cx="2971800" cy="1938992"/>
          </a:xfrm>
          <a:prstGeom prst="rect">
            <a:avLst/>
          </a:prstGeom>
          <a:noFill/>
          <a:ln>
            <a:noFill/>
          </a:ln>
        </p:spPr>
        <p:txBody>
          <a:bodyPr wrap="square" rtlCol="1">
            <a:spAutoFit/>
          </a:bodyPr>
          <a:lstStyle/>
          <a:p>
            <a:pPr algn="ctr"/>
            <a:r>
              <a:rPr lang="ar-IQ"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اعداد </a:t>
            </a:r>
          </a:p>
          <a:p>
            <a:pPr algn="ctr"/>
            <a:r>
              <a:rPr lang="ar-IQ"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د. غالب خزعل </a:t>
            </a:r>
          </a:p>
          <a:p>
            <a:pPr algn="ctr"/>
            <a:r>
              <a:rPr lang="ar-IQ"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م. نور عبد الملك</a:t>
            </a:r>
            <a:r>
              <a:rPr lang="ar-IQ"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endParaRPr lang="ar-IQ"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62100" y="1905001"/>
            <a:ext cx="7239000" cy="281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xmlns="">
                <a:effectLst>
                  <a:outerShdw dist="17961" dir="2700000" algn="ctr" rotWithShape="0">
                    <a:schemeClr val="bg2"/>
                  </a:outerShdw>
                </a:effectLst>
              </a14:hiddenEffects>
            </a:ext>
          </a:extLst>
        </p:spPr>
      </p:pic>
    </p:spTree>
    <p:extLst>
      <p:ext uri="{BB962C8B-B14F-4D97-AF65-F5344CB8AC3E}">
        <p14:creationId xmlns:p14="http://schemas.microsoft.com/office/powerpoint/2010/main" xmlns="" val="1255188027"/>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039377" y="1750340"/>
            <a:ext cx="5287354" cy="5181911"/>
            <a:chOff x="1661152" y="592152"/>
            <a:chExt cx="4291308" cy="5303368"/>
          </a:xfrm>
        </p:grpSpPr>
        <p:sp>
          <p:nvSpPr>
            <p:cNvPr id="25" name="Freeform 24"/>
            <p:cNvSpPr/>
            <p:nvPr/>
          </p:nvSpPr>
          <p:spPr>
            <a:xfrm>
              <a:off x="1661152" y="2988095"/>
              <a:ext cx="810558" cy="1000130"/>
            </a:xfrm>
            <a:custGeom>
              <a:avLst/>
              <a:gdLst>
                <a:gd name="connsiteX0" fmla="*/ 0 w 1389901"/>
                <a:gd name="connsiteY0" fmla="*/ 665173 h 1330346"/>
                <a:gd name="connsiteX1" fmla="*/ 694951 w 1389901"/>
                <a:gd name="connsiteY1" fmla="*/ 0 h 1330346"/>
                <a:gd name="connsiteX2" fmla="*/ 1389902 w 1389901"/>
                <a:gd name="connsiteY2" fmla="*/ 665173 h 1330346"/>
                <a:gd name="connsiteX3" fmla="*/ 694951 w 1389901"/>
                <a:gd name="connsiteY3" fmla="*/ 1330346 h 1330346"/>
                <a:gd name="connsiteX4" fmla="*/ 0 w 1389901"/>
                <a:gd name="connsiteY4" fmla="*/ 665173 h 1330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901" h="1330346">
                  <a:moveTo>
                    <a:pt x="0" y="665173"/>
                  </a:moveTo>
                  <a:cubicBezTo>
                    <a:pt x="0" y="297808"/>
                    <a:pt x="311140" y="0"/>
                    <a:pt x="694951" y="0"/>
                  </a:cubicBezTo>
                  <a:cubicBezTo>
                    <a:pt x="1078762" y="0"/>
                    <a:pt x="1389902" y="297808"/>
                    <a:pt x="1389902" y="665173"/>
                  </a:cubicBezTo>
                  <a:cubicBezTo>
                    <a:pt x="1389902" y="1032538"/>
                    <a:pt x="1078762" y="1330346"/>
                    <a:pt x="694951" y="1330346"/>
                  </a:cubicBezTo>
                  <a:cubicBezTo>
                    <a:pt x="311140" y="1330346"/>
                    <a:pt x="0" y="1032538"/>
                    <a:pt x="0" y="665173"/>
                  </a:cubicBez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23866" tIns="215145" rIns="223866" bIns="215145" numCol="1" spcCol="1270" anchor="ctr" anchorCtr="0">
              <a:noAutofit/>
            </a:bodyPr>
            <a:lstStyle/>
            <a:p>
              <a:pPr lvl="0" algn="ctr" defTabSz="711200" rtl="1">
                <a:lnSpc>
                  <a:spcPct val="90000"/>
                </a:lnSpc>
                <a:spcBef>
                  <a:spcPct val="0"/>
                </a:spcBef>
                <a:spcAft>
                  <a:spcPct val="35000"/>
                </a:spcAft>
              </a:pPr>
              <a:r>
                <a:rPr lang="ar-IQ" sz="1600" b="1" kern="1200" dirty="0" smtClean="0">
                  <a:solidFill>
                    <a:schemeClr val="tx1"/>
                  </a:solidFill>
                  <a:effectLst>
                    <a:outerShdw blurRad="38100" dist="38100" dir="2700000" algn="tl">
                      <a:srgbClr val="000000">
                        <a:alpha val="43137"/>
                      </a:srgbClr>
                    </a:outerShdw>
                  </a:effectLst>
                </a:rPr>
                <a:t>المعمل</a:t>
              </a:r>
              <a:endParaRPr lang="en-US" sz="1600" kern="1200" dirty="0">
                <a:solidFill>
                  <a:schemeClr val="tx1"/>
                </a:solidFill>
                <a:effectLst>
                  <a:outerShdw blurRad="38100" dist="38100" dir="2700000" algn="tl">
                    <a:srgbClr val="000000">
                      <a:alpha val="43137"/>
                    </a:srgbClr>
                  </a:outerShdw>
                </a:effectLst>
              </a:endParaRPr>
            </a:p>
          </p:txBody>
        </p:sp>
        <p:sp>
          <p:nvSpPr>
            <p:cNvPr id="21" name="Freeform 20"/>
            <p:cNvSpPr/>
            <p:nvPr/>
          </p:nvSpPr>
          <p:spPr>
            <a:xfrm>
              <a:off x="2699810" y="4924311"/>
              <a:ext cx="775833" cy="866651"/>
            </a:xfrm>
            <a:custGeom>
              <a:avLst/>
              <a:gdLst>
                <a:gd name="connsiteX0" fmla="*/ 0 w 1389901"/>
                <a:gd name="connsiteY0" fmla="*/ 665173 h 1330346"/>
                <a:gd name="connsiteX1" fmla="*/ 694951 w 1389901"/>
                <a:gd name="connsiteY1" fmla="*/ 0 h 1330346"/>
                <a:gd name="connsiteX2" fmla="*/ 1389902 w 1389901"/>
                <a:gd name="connsiteY2" fmla="*/ 665173 h 1330346"/>
                <a:gd name="connsiteX3" fmla="*/ 694951 w 1389901"/>
                <a:gd name="connsiteY3" fmla="*/ 1330346 h 1330346"/>
                <a:gd name="connsiteX4" fmla="*/ 0 w 1389901"/>
                <a:gd name="connsiteY4" fmla="*/ 665173 h 1330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901" h="1330346">
                  <a:moveTo>
                    <a:pt x="0" y="665173"/>
                  </a:moveTo>
                  <a:cubicBezTo>
                    <a:pt x="0" y="297808"/>
                    <a:pt x="311140" y="0"/>
                    <a:pt x="694951" y="0"/>
                  </a:cubicBezTo>
                  <a:cubicBezTo>
                    <a:pt x="1078762" y="0"/>
                    <a:pt x="1389902" y="297808"/>
                    <a:pt x="1389902" y="665173"/>
                  </a:cubicBezTo>
                  <a:cubicBezTo>
                    <a:pt x="1389902" y="1032538"/>
                    <a:pt x="1078762" y="1330346"/>
                    <a:pt x="694951" y="1330346"/>
                  </a:cubicBezTo>
                  <a:cubicBezTo>
                    <a:pt x="311140" y="1330346"/>
                    <a:pt x="0" y="1032538"/>
                    <a:pt x="0" y="665173"/>
                  </a:cubicBez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23866" tIns="215145" rIns="223866" bIns="215145" numCol="1" spcCol="1270" anchor="ctr" anchorCtr="0">
              <a:noAutofit/>
            </a:bodyPr>
            <a:lstStyle/>
            <a:p>
              <a:pPr lvl="0" algn="ctr" defTabSz="711200" rtl="1">
                <a:lnSpc>
                  <a:spcPct val="90000"/>
                </a:lnSpc>
                <a:spcBef>
                  <a:spcPct val="0"/>
                </a:spcBef>
                <a:spcAft>
                  <a:spcPct val="35000"/>
                </a:spcAft>
              </a:pPr>
              <a:r>
                <a:rPr lang="ar-IQ" sz="1600" b="1" kern="1200" dirty="0" smtClean="0">
                  <a:solidFill>
                    <a:schemeClr val="tx1"/>
                  </a:solidFill>
                  <a:effectLst>
                    <a:outerShdw blurRad="38100" dist="38100" dir="2700000" algn="tl">
                      <a:srgbClr val="000000">
                        <a:alpha val="43137"/>
                      </a:srgbClr>
                    </a:outerShdw>
                  </a:effectLst>
                </a:rPr>
                <a:t>المعلم</a:t>
              </a:r>
              <a:endParaRPr lang="en-US" sz="1600" kern="1200" dirty="0">
                <a:solidFill>
                  <a:schemeClr val="tx1"/>
                </a:solidFill>
                <a:effectLst>
                  <a:outerShdw blurRad="38100" dist="38100" dir="2700000" algn="tl">
                    <a:srgbClr val="000000">
                      <a:alpha val="43137"/>
                    </a:srgbClr>
                  </a:outerShdw>
                </a:effectLst>
              </a:endParaRPr>
            </a:p>
          </p:txBody>
        </p:sp>
        <p:sp>
          <p:nvSpPr>
            <p:cNvPr id="9" name="Freeform 8"/>
            <p:cNvSpPr/>
            <p:nvPr/>
          </p:nvSpPr>
          <p:spPr>
            <a:xfrm>
              <a:off x="3059818" y="592152"/>
              <a:ext cx="1407248" cy="1085207"/>
            </a:xfrm>
            <a:custGeom>
              <a:avLst/>
              <a:gdLst>
                <a:gd name="connsiteX0" fmla="*/ 0 w 1389901"/>
                <a:gd name="connsiteY0" fmla="*/ 665173 h 1330346"/>
                <a:gd name="connsiteX1" fmla="*/ 694951 w 1389901"/>
                <a:gd name="connsiteY1" fmla="*/ 0 h 1330346"/>
                <a:gd name="connsiteX2" fmla="*/ 1389902 w 1389901"/>
                <a:gd name="connsiteY2" fmla="*/ 665173 h 1330346"/>
                <a:gd name="connsiteX3" fmla="*/ 694951 w 1389901"/>
                <a:gd name="connsiteY3" fmla="*/ 1330346 h 1330346"/>
                <a:gd name="connsiteX4" fmla="*/ 0 w 1389901"/>
                <a:gd name="connsiteY4" fmla="*/ 665173 h 1330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901" h="1330346">
                  <a:moveTo>
                    <a:pt x="0" y="665173"/>
                  </a:moveTo>
                  <a:cubicBezTo>
                    <a:pt x="0" y="297808"/>
                    <a:pt x="311140" y="0"/>
                    <a:pt x="694951" y="0"/>
                  </a:cubicBezTo>
                  <a:cubicBezTo>
                    <a:pt x="1078762" y="0"/>
                    <a:pt x="1389902" y="297808"/>
                    <a:pt x="1389902" y="665173"/>
                  </a:cubicBezTo>
                  <a:cubicBezTo>
                    <a:pt x="1389902" y="1032538"/>
                    <a:pt x="1078762" y="1330346"/>
                    <a:pt x="694951" y="1330346"/>
                  </a:cubicBezTo>
                  <a:cubicBezTo>
                    <a:pt x="311140" y="1330346"/>
                    <a:pt x="0" y="1032538"/>
                    <a:pt x="0" y="665173"/>
                  </a:cubicBez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23866" tIns="215145" rIns="223866" bIns="215145" numCol="1" spcCol="1270" anchor="ctr" anchorCtr="0">
              <a:noAutofit/>
            </a:bodyPr>
            <a:lstStyle/>
            <a:p>
              <a:pPr lvl="0" algn="ctr" defTabSz="711200" rtl="1">
                <a:lnSpc>
                  <a:spcPct val="90000"/>
                </a:lnSpc>
                <a:spcBef>
                  <a:spcPct val="0"/>
                </a:spcBef>
                <a:spcAft>
                  <a:spcPct val="35000"/>
                </a:spcAft>
              </a:pPr>
              <a:r>
                <a:rPr lang="ar-IQ" sz="1600" b="1" kern="1200" dirty="0" smtClean="0">
                  <a:solidFill>
                    <a:schemeClr val="tx1"/>
                  </a:solidFill>
                  <a:effectLst>
                    <a:outerShdw blurRad="38100" dist="38100" dir="2700000" algn="tl">
                      <a:srgbClr val="000000">
                        <a:alpha val="43137"/>
                      </a:srgbClr>
                    </a:outerShdw>
                  </a:effectLst>
                </a:rPr>
                <a:t>عنوان الدرس</a:t>
              </a:r>
              <a:endParaRPr lang="ar-IQ" sz="1600" kern="1200" dirty="0">
                <a:solidFill>
                  <a:schemeClr val="tx1"/>
                </a:solidFill>
                <a:effectLst>
                  <a:outerShdw blurRad="38100" dist="38100" dir="2700000" algn="tl">
                    <a:srgbClr val="000000">
                      <a:alpha val="43137"/>
                    </a:srgbClr>
                  </a:outerShdw>
                </a:effectLst>
              </a:endParaRPr>
            </a:p>
          </p:txBody>
        </p:sp>
        <p:sp>
          <p:nvSpPr>
            <p:cNvPr id="11" name="Freeform 10"/>
            <p:cNvSpPr/>
            <p:nvPr/>
          </p:nvSpPr>
          <p:spPr>
            <a:xfrm>
              <a:off x="4866870" y="1134756"/>
              <a:ext cx="764717" cy="1043163"/>
            </a:xfrm>
            <a:custGeom>
              <a:avLst/>
              <a:gdLst>
                <a:gd name="connsiteX0" fmla="*/ 0 w 1314229"/>
                <a:gd name="connsiteY0" fmla="*/ 665173 h 1330346"/>
                <a:gd name="connsiteX1" fmla="*/ 657115 w 1314229"/>
                <a:gd name="connsiteY1" fmla="*/ 0 h 1330346"/>
                <a:gd name="connsiteX2" fmla="*/ 1314230 w 1314229"/>
                <a:gd name="connsiteY2" fmla="*/ 665173 h 1330346"/>
                <a:gd name="connsiteX3" fmla="*/ 657115 w 1314229"/>
                <a:gd name="connsiteY3" fmla="*/ 1330346 h 1330346"/>
                <a:gd name="connsiteX4" fmla="*/ 0 w 1314229"/>
                <a:gd name="connsiteY4" fmla="*/ 665173 h 1330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229" h="1330346">
                  <a:moveTo>
                    <a:pt x="0" y="665173"/>
                  </a:moveTo>
                  <a:cubicBezTo>
                    <a:pt x="0" y="297808"/>
                    <a:pt x="294200" y="0"/>
                    <a:pt x="657115" y="0"/>
                  </a:cubicBezTo>
                  <a:cubicBezTo>
                    <a:pt x="1020030" y="0"/>
                    <a:pt x="1314230" y="297808"/>
                    <a:pt x="1314230" y="665173"/>
                  </a:cubicBezTo>
                  <a:cubicBezTo>
                    <a:pt x="1314230" y="1032538"/>
                    <a:pt x="1020030" y="1330346"/>
                    <a:pt x="657115" y="1330346"/>
                  </a:cubicBezTo>
                  <a:cubicBezTo>
                    <a:pt x="294200" y="1330346"/>
                    <a:pt x="0" y="1032538"/>
                    <a:pt x="0" y="665173"/>
                  </a:cubicBez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12784" tIns="215145" rIns="212784" bIns="215145" numCol="1" spcCol="1270" anchor="ctr" anchorCtr="0">
              <a:noAutofit/>
            </a:bodyPr>
            <a:lstStyle/>
            <a:p>
              <a:pPr lvl="0" algn="ctr" defTabSz="711200" rtl="1">
                <a:lnSpc>
                  <a:spcPct val="90000"/>
                </a:lnSpc>
                <a:spcBef>
                  <a:spcPct val="0"/>
                </a:spcBef>
                <a:spcAft>
                  <a:spcPct val="35000"/>
                </a:spcAft>
              </a:pPr>
              <a:r>
                <a:rPr lang="ar-IQ" sz="1600" b="1" kern="1200" dirty="0" smtClean="0">
                  <a:solidFill>
                    <a:schemeClr val="tx1"/>
                  </a:solidFill>
                  <a:effectLst>
                    <a:outerShdw blurRad="38100" dist="38100" dir="2700000" algn="tl">
                      <a:srgbClr val="000000">
                        <a:alpha val="43137"/>
                      </a:srgbClr>
                    </a:outerShdw>
                  </a:effectLst>
                </a:rPr>
                <a:t>هدف الدرس</a:t>
              </a:r>
              <a:endParaRPr lang="ar-IQ" sz="1600" kern="1200" dirty="0">
                <a:solidFill>
                  <a:schemeClr val="tx1"/>
                </a:solidFill>
                <a:effectLst>
                  <a:outerShdw blurRad="38100" dist="38100" dir="2700000" algn="tl">
                    <a:srgbClr val="000000">
                      <a:alpha val="43137"/>
                    </a:srgbClr>
                  </a:outerShdw>
                </a:effectLst>
              </a:endParaRPr>
            </a:p>
          </p:txBody>
        </p:sp>
        <p:sp>
          <p:nvSpPr>
            <p:cNvPr id="12" name="Freeform 11"/>
            <p:cNvSpPr/>
            <p:nvPr/>
          </p:nvSpPr>
          <p:spPr>
            <a:xfrm rot="12784064">
              <a:off x="4494982" y="1049283"/>
              <a:ext cx="468371" cy="469711"/>
            </a:xfrm>
            <a:custGeom>
              <a:avLst/>
              <a:gdLst>
                <a:gd name="connsiteX0" fmla="*/ 0 w 396279"/>
                <a:gd name="connsiteY0" fmla="*/ 89798 h 448991"/>
                <a:gd name="connsiteX1" fmla="*/ 198140 w 396279"/>
                <a:gd name="connsiteY1" fmla="*/ 89798 h 448991"/>
                <a:gd name="connsiteX2" fmla="*/ 198140 w 396279"/>
                <a:gd name="connsiteY2" fmla="*/ 0 h 448991"/>
                <a:gd name="connsiteX3" fmla="*/ 396279 w 396279"/>
                <a:gd name="connsiteY3" fmla="*/ 224496 h 448991"/>
                <a:gd name="connsiteX4" fmla="*/ 198140 w 396279"/>
                <a:gd name="connsiteY4" fmla="*/ 448991 h 448991"/>
                <a:gd name="connsiteX5" fmla="*/ 198140 w 396279"/>
                <a:gd name="connsiteY5" fmla="*/ 359193 h 448991"/>
                <a:gd name="connsiteX6" fmla="*/ 0 w 396279"/>
                <a:gd name="connsiteY6" fmla="*/ 359193 h 448991"/>
                <a:gd name="connsiteX7" fmla="*/ 0 w 396279"/>
                <a:gd name="connsiteY7" fmla="*/ 89798 h 44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279" h="448991">
                  <a:moveTo>
                    <a:pt x="396279" y="359193"/>
                  </a:moveTo>
                  <a:lnTo>
                    <a:pt x="198139" y="359193"/>
                  </a:lnTo>
                  <a:lnTo>
                    <a:pt x="198139" y="448991"/>
                  </a:lnTo>
                  <a:lnTo>
                    <a:pt x="0" y="224495"/>
                  </a:lnTo>
                  <a:lnTo>
                    <a:pt x="198139" y="0"/>
                  </a:lnTo>
                  <a:lnTo>
                    <a:pt x="198139" y="89798"/>
                  </a:lnTo>
                  <a:lnTo>
                    <a:pt x="396279" y="89798"/>
                  </a:lnTo>
                  <a:lnTo>
                    <a:pt x="396279" y="359193"/>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spcFirstLastPara="0" vert="horz" wrap="square" lIns="118883" tIns="89797" rIns="0" bIns="89799" numCol="1" spcCol="1270" anchor="ctr" anchorCtr="0">
              <a:noAutofit/>
            </a:bodyPr>
            <a:lstStyle/>
            <a:p>
              <a:pPr lvl="0" algn="ctr" defTabSz="889000" rtl="1">
                <a:lnSpc>
                  <a:spcPct val="90000"/>
                </a:lnSpc>
                <a:spcBef>
                  <a:spcPct val="0"/>
                </a:spcBef>
                <a:spcAft>
                  <a:spcPct val="35000"/>
                </a:spcAft>
              </a:pPr>
              <a:endParaRPr lang="ar-IQ" sz="2000" kern="1200"/>
            </a:p>
          </p:txBody>
        </p:sp>
        <p:sp>
          <p:nvSpPr>
            <p:cNvPr id="13" name="Freeform 12"/>
            <p:cNvSpPr/>
            <p:nvPr/>
          </p:nvSpPr>
          <p:spPr>
            <a:xfrm>
              <a:off x="5095500" y="2453458"/>
              <a:ext cx="856960" cy="1069274"/>
            </a:xfrm>
            <a:custGeom>
              <a:avLst/>
              <a:gdLst>
                <a:gd name="connsiteX0" fmla="*/ 0 w 1314229"/>
                <a:gd name="connsiteY0" fmla="*/ 665173 h 1330346"/>
                <a:gd name="connsiteX1" fmla="*/ 657115 w 1314229"/>
                <a:gd name="connsiteY1" fmla="*/ 0 h 1330346"/>
                <a:gd name="connsiteX2" fmla="*/ 1314230 w 1314229"/>
                <a:gd name="connsiteY2" fmla="*/ 665173 h 1330346"/>
                <a:gd name="connsiteX3" fmla="*/ 657115 w 1314229"/>
                <a:gd name="connsiteY3" fmla="*/ 1330346 h 1330346"/>
                <a:gd name="connsiteX4" fmla="*/ 0 w 1314229"/>
                <a:gd name="connsiteY4" fmla="*/ 665173 h 1330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229" h="1330346">
                  <a:moveTo>
                    <a:pt x="0" y="665173"/>
                  </a:moveTo>
                  <a:cubicBezTo>
                    <a:pt x="0" y="297808"/>
                    <a:pt x="294200" y="0"/>
                    <a:pt x="657115" y="0"/>
                  </a:cubicBezTo>
                  <a:cubicBezTo>
                    <a:pt x="1020030" y="0"/>
                    <a:pt x="1314230" y="297808"/>
                    <a:pt x="1314230" y="665173"/>
                  </a:cubicBezTo>
                  <a:cubicBezTo>
                    <a:pt x="1314230" y="1032538"/>
                    <a:pt x="1020030" y="1330346"/>
                    <a:pt x="657115" y="1330346"/>
                  </a:cubicBezTo>
                  <a:cubicBezTo>
                    <a:pt x="294200" y="1330346"/>
                    <a:pt x="0" y="1032538"/>
                    <a:pt x="0" y="665173"/>
                  </a:cubicBez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12784" tIns="215145" rIns="212784" bIns="215145" numCol="1" spcCol="1270" anchor="ctr" anchorCtr="0">
              <a:noAutofit/>
            </a:bodyPr>
            <a:lstStyle/>
            <a:p>
              <a:pPr lvl="0" algn="ctr" defTabSz="711200" rtl="1">
                <a:lnSpc>
                  <a:spcPct val="90000"/>
                </a:lnSpc>
                <a:spcBef>
                  <a:spcPct val="0"/>
                </a:spcBef>
                <a:spcAft>
                  <a:spcPct val="35000"/>
                </a:spcAft>
              </a:pPr>
              <a:r>
                <a:rPr lang="ar-IQ" sz="1600" b="1" kern="1200" dirty="0" smtClean="0">
                  <a:solidFill>
                    <a:schemeClr val="tx1"/>
                  </a:solidFill>
                  <a:effectLst>
                    <a:outerShdw blurRad="38100" dist="38100" dir="2700000" algn="tl">
                      <a:srgbClr val="000000">
                        <a:alpha val="43137"/>
                      </a:srgbClr>
                    </a:outerShdw>
                  </a:effectLst>
                </a:rPr>
                <a:t>زمن الحصة</a:t>
              </a:r>
              <a:endParaRPr lang="ar-IQ" sz="1600" kern="1200" dirty="0">
                <a:solidFill>
                  <a:schemeClr val="tx1"/>
                </a:solidFill>
                <a:effectLst>
                  <a:outerShdw blurRad="38100" dist="38100" dir="2700000" algn="tl">
                    <a:srgbClr val="000000">
                      <a:alpha val="43137"/>
                    </a:srgbClr>
                  </a:outerShdw>
                </a:effectLst>
              </a:endParaRPr>
            </a:p>
          </p:txBody>
        </p:sp>
        <p:sp>
          <p:nvSpPr>
            <p:cNvPr id="14" name="Freeform 13"/>
            <p:cNvSpPr/>
            <p:nvPr/>
          </p:nvSpPr>
          <p:spPr>
            <a:xfrm rot="14914831">
              <a:off x="5283603" y="2104765"/>
              <a:ext cx="335042" cy="371358"/>
            </a:xfrm>
            <a:custGeom>
              <a:avLst/>
              <a:gdLst>
                <a:gd name="connsiteX0" fmla="*/ 0 w 249360"/>
                <a:gd name="connsiteY0" fmla="*/ 89798 h 448991"/>
                <a:gd name="connsiteX1" fmla="*/ 124680 w 249360"/>
                <a:gd name="connsiteY1" fmla="*/ 89798 h 448991"/>
                <a:gd name="connsiteX2" fmla="*/ 124680 w 249360"/>
                <a:gd name="connsiteY2" fmla="*/ 0 h 448991"/>
                <a:gd name="connsiteX3" fmla="*/ 249360 w 249360"/>
                <a:gd name="connsiteY3" fmla="*/ 224496 h 448991"/>
                <a:gd name="connsiteX4" fmla="*/ 124680 w 249360"/>
                <a:gd name="connsiteY4" fmla="*/ 448991 h 448991"/>
                <a:gd name="connsiteX5" fmla="*/ 124680 w 249360"/>
                <a:gd name="connsiteY5" fmla="*/ 359193 h 448991"/>
                <a:gd name="connsiteX6" fmla="*/ 0 w 249360"/>
                <a:gd name="connsiteY6" fmla="*/ 359193 h 448991"/>
                <a:gd name="connsiteX7" fmla="*/ 0 w 249360"/>
                <a:gd name="connsiteY7" fmla="*/ 89798 h 44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60" h="448991">
                  <a:moveTo>
                    <a:pt x="249359" y="359193"/>
                  </a:moveTo>
                  <a:lnTo>
                    <a:pt x="124680" y="359193"/>
                  </a:lnTo>
                  <a:lnTo>
                    <a:pt x="124680" y="448991"/>
                  </a:lnTo>
                  <a:lnTo>
                    <a:pt x="1" y="224495"/>
                  </a:lnTo>
                  <a:lnTo>
                    <a:pt x="124680" y="0"/>
                  </a:lnTo>
                  <a:lnTo>
                    <a:pt x="124680" y="89798"/>
                  </a:lnTo>
                  <a:lnTo>
                    <a:pt x="249359" y="89798"/>
                  </a:lnTo>
                  <a:lnTo>
                    <a:pt x="249359" y="359193"/>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spcFirstLastPara="0" vert="horz" wrap="square" lIns="74808" tIns="89797" rIns="-1" bIns="89798" numCol="1" spcCol="1270" anchor="ctr" anchorCtr="0">
              <a:noAutofit/>
            </a:bodyPr>
            <a:lstStyle/>
            <a:p>
              <a:pPr lvl="0" algn="ctr" defTabSz="889000" rtl="1">
                <a:lnSpc>
                  <a:spcPct val="90000"/>
                </a:lnSpc>
                <a:spcBef>
                  <a:spcPct val="0"/>
                </a:spcBef>
                <a:spcAft>
                  <a:spcPct val="35000"/>
                </a:spcAft>
              </a:pPr>
              <a:endParaRPr lang="ar-IQ" sz="2000" kern="1200"/>
            </a:p>
          </p:txBody>
        </p:sp>
        <p:sp>
          <p:nvSpPr>
            <p:cNvPr id="15" name="Freeform 14"/>
            <p:cNvSpPr/>
            <p:nvPr/>
          </p:nvSpPr>
          <p:spPr>
            <a:xfrm>
              <a:off x="5050758" y="3607182"/>
              <a:ext cx="800733" cy="1067753"/>
            </a:xfrm>
            <a:custGeom>
              <a:avLst/>
              <a:gdLst>
                <a:gd name="connsiteX0" fmla="*/ 0 w 1314229"/>
                <a:gd name="connsiteY0" fmla="*/ 665173 h 1330346"/>
                <a:gd name="connsiteX1" fmla="*/ 657115 w 1314229"/>
                <a:gd name="connsiteY1" fmla="*/ 0 h 1330346"/>
                <a:gd name="connsiteX2" fmla="*/ 1314230 w 1314229"/>
                <a:gd name="connsiteY2" fmla="*/ 665173 h 1330346"/>
                <a:gd name="connsiteX3" fmla="*/ 657115 w 1314229"/>
                <a:gd name="connsiteY3" fmla="*/ 1330346 h 1330346"/>
                <a:gd name="connsiteX4" fmla="*/ 0 w 1314229"/>
                <a:gd name="connsiteY4" fmla="*/ 665173 h 1330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229" h="1330346">
                  <a:moveTo>
                    <a:pt x="0" y="665173"/>
                  </a:moveTo>
                  <a:cubicBezTo>
                    <a:pt x="0" y="297808"/>
                    <a:pt x="294200" y="0"/>
                    <a:pt x="657115" y="0"/>
                  </a:cubicBezTo>
                  <a:cubicBezTo>
                    <a:pt x="1020030" y="0"/>
                    <a:pt x="1314230" y="297808"/>
                    <a:pt x="1314230" y="665173"/>
                  </a:cubicBezTo>
                  <a:cubicBezTo>
                    <a:pt x="1314230" y="1032538"/>
                    <a:pt x="1020030" y="1330346"/>
                    <a:pt x="657115" y="1330346"/>
                  </a:cubicBezTo>
                  <a:cubicBezTo>
                    <a:pt x="294200" y="1330346"/>
                    <a:pt x="0" y="1032538"/>
                    <a:pt x="0" y="665173"/>
                  </a:cubicBez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12784" tIns="215145" rIns="212784" bIns="215145" numCol="1" spcCol="1270" anchor="ctr" anchorCtr="0">
              <a:noAutofit/>
            </a:bodyPr>
            <a:lstStyle/>
            <a:p>
              <a:pPr lvl="0" algn="ctr" defTabSz="711200" rtl="1">
                <a:lnSpc>
                  <a:spcPct val="90000"/>
                </a:lnSpc>
                <a:spcBef>
                  <a:spcPct val="0"/>
                </a:spcBef>
                <a:spcAft>
                  <a:spcPct val="35000"/>
                </a:spcAft>
              </a:pPr>
              <a:r>
                <a:rPr lang="ar-IQ" sz="1400" b="1" kern="1200" dirty="0" smtClean="0">
                  <a:solidFill>
                    <a:schemeClr val="tx1"/>
                  </a:solidFill>
                  <a:effectLst>
                    <a:outerShdw blurRad="38100" dist="38100" dir="2700000" algn="tl">
                      <a:srgbClr val="000000">
                        <a:alpha val="43137"/>
                      </a:srgbClr>
                    </a:outerShdw>
                  </a:effectLst>
                </a:rPr>
                <a:t>المحتوي العلمي</a:t>
              </a:r>
              <a:endParaRPr lang="ar-IQ" sz="1400" kern="1200" dirty="0">
                <a:solidFill>
                  <a:schemeClr val="tx1"/>
                </a:solidFill>
                <a:effectLst>
                  <a:outerShdw blurRad="38100" dist="38100" dir="2700000" algn="tl">
                    <a:srgbClr val="000000">
                      <a:alpha val="43137"/>
                    </a:srgbClr>
                  </a:outerShdw>
                </a:effectLst>
              </a:endParaRPr>
            </a:p>
          </p:txBody>
        </p:sp>
        <p:sp>
          <p:nvSpPr>
            <p:cNvPr id="16" name="Freeform 15"/>
            <p:cNvSpPr/>
            <p:nvPr/>
          </p:nvSpPr>
          <p:spPr>
            <a:xfrm rot="5604085">
              <a:off x="5419377" y="3493646"/>
              <a:ext cx="293724" cy="305059"/>
            </a:xfrm>
            <a:custGeom>
              <a:avLst/>
              <a:gdLst>
                <a:gd name="connsiteX0" fmla="*/ 0 w 246745"/>
                <a:gd name="connsiteY0" fmla="*/ 89798 h 448991"/>
                <a:gd name="connsiteX1" fmla="*/ 123373 w 246745"/>
                <a:gd name="connsiteY1" fmla="*/ 89798 h 448991"/>
                <a:gd name="connsiteX2" fmla="*/ 123373 w 246745"/>
                <a:gd name="connsiteY2" fmla="*/ 0 h 448991"/>
                <a:gd name="connsiteX3" fmla="*/ 246745 w 246745"/>
                <a:gd name="connsiteY3" fmla="*/ 224496 h 448991"/>
                <a:gd name="connsiteX4" fmla="*/ 123373 w 246745"/>
                <a:gd name="connsiteY4" fmla="*/ 448991 h 448991"/>
                <a:gd name="connsiteX5" fmla="*/ 123373 w 246745"/>
                <a:gd name="connsiteY5" fmla="*/ 359193 h 448991"/>
                <a:gd name="connsiteX6" fmla="*/ 0 w 246745"/>
                <a:gd name="connsiteY6" fmla="*/ 359193 h 448991"/>
                <a:gd name="connsiteX7" fmla="*/ 0 w 246745"/>
                <a:gd name="connsiteY7" fmla="*/ 89798 h 44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745" h="448991">
                  <a:moveTo>
                    <a:pt x="0" y="89798"/>
                  </a:moveTo>
                  <a:lnTo>
                    <a:pt x="123373" y="89798"/>
                  </a:lnTo>
                  <a:lnTo>
                    <a:pt x="123373" y="0"/>
                  </a:lnTo>
                  <a:lnTo>
                    <a:pt x="246745" y="224496"/>
                  </a:lnTo>
                  <a:lnTo>
                    <a:pt x="123373" y="448991"/>
                  </a:lnTo>
                  <a:lnTo>
                    <a:pt x="123373" y="359193"/>
                  </a:lnTo>
                  <a:lnTo>
                    <a:pt x="0" y="359193"/>
                  </a:lnTo>
                  <a:lnTo>
                    <a:pt x="0" y="89798"/>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spcFirstLastPara="0" vert="horz" wrap="square" lIns="-1" tIns="89797" rIns="74023" bIns="89798" numCol="1" spcCol="1270" anchor="ctr" anchorCtr="0">
              <a:noAutofit/>
            </a:bodyPr>
            <a:lstStyle/>
            <a:p>
              <a:pPr lvl="0" algn="ctr" defTabSz="889000" rtl="1">
                <a:lnSpc>
                  <a:spcPct val="90000"/>
                </a:lnSpc>
                <a:spcBef>
                  <a:spcPct val="0"/>
                </a:spcBef>
                <a:spcAft>
                  <a:spcPct val="35000"/>
                </a:spcAft>
              </a:pPr>
              <a:endParaRPr lang="ar-IQ" sz="2000" kern="1200"/>
            </a:p>
          </p:txBody>
        </p:sp>
        <p:sp>
          <p:nvSpPr>
            <p:cNvPr id="17" name="Freeform 16"/>
            <p:cNvSpPr/>
            <p:nvPr/>
          </p:nvSpPr>
          <p:spPr>
            <a:xfrm>
              <a:off x="4353243" y="4456976"/>
              <a:ext cx="873967" cy="1072760"/>
            </a:xfrm>
            <a:custGeom>
              <a:avLst/>
              <a:gdLst>
                <a:gd name="connsiteX0" fmla="*/ 0 w 1314229"/>
                <a:gd name="connsiteY0" fmla="*/ 665173 h 1330346"/>
                <a:gd name="connsiteX1" fmla="*/ 657115 w 1314229"/>
                <a:gd name="connsiteY1" fmla="*/ 0 h 1330346"/>
                <a:gd name="connsiteX2" fmla="*/ 1314230 w 1314229"/>
                <a:gd name="connsiteY2" fmla="*/ 665173 h 1330346"/>
                <a:gd name="connsiteX3" fmla="*/ 657115 w 1314229"/>
                <a:gd name="connsiteY3" fmla="*/ 1330346 h 1330346"/>
                <a:gd name="connsiteX4" fmla="*/ 0 w 1314229"/>
                <a:gd name="connsiteY4" fmla="*/ 665173 h 1330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229" h="1330346">
                  <a:moveTo>
                    <a:pt x="0" y="665173"/>
                  </a:moveTo>
                  <a:cubicBezTo>
                    <a:pt x="0" y="297808"/>
                    <a:pt x="294200" y="0"/>
                    <a:pt x="657115" y="0"/>
                  </a:cubicBezTo>
                  <a:cubicBezTo>
                    <a:pt x="1020030" y="0"/>
                    <a:pt x="1314230" y="297808"/>
                    <a:pt x="1314230" y="665173"/>
                  </a:cubicBezTo>
                  <a:cubicBezTo>
                    <a:pt x="1314230" y="1032538"/>
                    <a:pt x="1020030" y="1330346"/>
                    <a:pt x="657115" y="1330346"/>
                  </a:cubicBezTo>
                  <a:cubicBezTo>
                    <a:pt x="294200" y="1330346"/>
                    <a:pt x="0" y="1032538"/>
                    <a:pt x="0" y="665173"/>
                  </a:cubicBez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12784" tIns="215145" rIns="212784" bIns="215145" numCol="1" spcCol="1270" anchor="ctr" anchorCtr="0">
              <a:noAutofit/>
            </a:bodyPr>
            <a:lstStyle/>
            <a:p>
              <a:pPr lvl="0" algn="ctr" defTabSz="711200" rtl="1">
                <a:lnSpc>
                  <a:spcPct val="90000"/>
                </a:lnSpc>
                <a:spcBef>
                  <a:spcPct val="0"/>
                </a:spcBef>
                <a:spcAft>
                  <a:spcPct val="35000"/>
                </a:spcAft>
              </a:pPr>
              <a:r>
                <a:rPr lang="ar-IQ" sz="1600" b="1" kern="1200" dirty="0" smtClean="0">
                  <a:solidFill>
                    <a:schemeClr val="tx1"/>
                  </a:solidFill>
                  <a:effectLst>
                    <a:outerShdw blurRad="38100" dist="38100" dir="2700000" algn="tl">
                      <a:srgbClr val="000000">
                        <a:alpha val="43137"/>
                      </a:srgbClr>
                    </a:outerShdw>
                  </a:effectLst>
                </a:rPr>
                <a:t>الوسائل التعليمية</a:t>
              </a:r>
              <a:endParaRPr lang="ar-IQ" sz="1600" kern="1200" dirty="0">
                <a:solidFill>
                  <a:schemeClr val="tx1"/>
                </a:solidFill>
                <a:effectLst>
                  <a:outerShdw blurRad="38100" dist="38100" dir="2700000" algn="tl">
                    <a:srgbClr val="000000">
                      <a:alpha val="43137"/>
                    </a:srgbClr>
                  </a:outerShdw>
                </a:effectLst>
              </a:endParaRPr>
            </a:p>
          </p:txBody>
        </p:sp>
        <p:sp>
          <p:nvSpPr>
            <p:cNvPr id="18" name="Freeform 17"/>
            <p:cNvSpPr/>
            <p:nvPr/>
          </p:nvSpPr>
          <p:spPr>
            <a:xfrm rot="7784940">
              <a:off x="5028671" y="4561890"/>
              <a:ext cx="285843" cy="356063"/>
            </a:xfrm>
            <a:custGeom>
              <a:avLst/>
              <a:gdLst>
                <a:gd name="connsiteX0" fmla="*/ 0 w 307681"/>
                <a:gd name="connsiteY0" fmla="*/ 89798 h 448991"/>
                <a:gd name="connsiteX1" fmla="*/ 153841 w 307681"/>
                <a:gd name="connsiteY1" fmla="*/ 89798 h 448991"/>
                <a:gd name="connsiteX2" fmla="*/ 153841 w 307681"/>
                <a:gd name="connsiteY2" fmla="*/ 0 h 448991"/>
                <a:gd name="connsiteX3" fmla="*/ 307681 w 307681"/>
                <a:gd name="connsiteY3" fmla="*/ 224496 h 448991"/>
                <a:gd name="connsiteX4" fmla="*/ 153841 w 307681"/>
                <a:gd name="connsiteY4" fmla="*/ 448991 h 448991"/>
                <a:gd name="connsiteX5" fmla="*/ 153841 w 307681"/>
                <a:gd name="connsiteY5" fmla="*/ 359193 h 448991"/>
                <a:gd name="connsiteX6" fmla="*/ 0 w 307681"/>
                <a:gd name="connsiteY6" fmla="*/ 359193 h 448991"/>
                <a:gd name="connsiteX7" fmla="*/ 0 w 307681"/>
                <a:gd name="connsiteY7" fmla="*/ 89798 h 44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681" h="448991">
                  <a:moveTo>
                    <a:pt x="0" y="89798"/>
                  </a:moveTo>
                  <a:lnTo>
                    <a:pt x="153841" y="89798"/>
                  </a:lnTo>
                  <a:lnTo>
                    <a:pt x="153841" y="0"/>
                  </a:lnTo>
                  <a:lnTo>
                    <a:pt x="307681" y="224496"/>
                  </a:lnTo>
                  <a:lnTo>
                    <a:pt x="153841" y="448991"/>
                  </a:lnTo>
                  <a:lnTo>
                    <a:pt x="153841" y="359193"/>
                  </a:lnTo>
                  <a:lnTo>
                    <a:pt x="0" y="359193"/>
                  </a:lnTo>
                  <a:lnTo>
                    <a:pt x="0" y="89798"/>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spcFirstLastPara="0" vert="horz" wrap="square" lIns="0" tIns="89798" rIns="92303" bIns="89797" numCol="1" spcCol="1270" anchor="ctr" anchorCtr="0">
              <a:noAutofit/>
            </a:bodyPr>
            <a:lstStyle/>
            <a:p>
              <a:pPr lvl="0" algn="ctr" defTabSz="889000" rtl="1">
                <a:lnSpc>
                  <a:spcPct val="90000"/>
                </a:lnSpc>
                <a:spcBef>
                  <a:spcPct val="0"/>
                </a:spcBef>
                <a:spcAft>
                  <a:spcPct val="35000"/>
                </a:spcAft>
              </a:pPr>
              <a:endParaRPr lang="ar-IQ" sz="2000" kern="1200"/>
            </a:p>
          </p:txBody>
        </p:sp>
        <p:sp>
          <p:nvSpPr>
            <p:cNvPr id="19" name="Freeform 18"/>
            <p:cNvSpPr/>
            <p:nvPr/>
          </p:nvSpPr>
          <p:spPr>
            <a:xfrm>
              <a:off x="3549984" y="5021474"/>
              <a:ext cx="787944" cy="874046"/>
            </a:xfrm>
            <a:custGeom>
              <a:avLst/>
              <a:gdLst>
                <a:gd name="connsiteX0" fmla="*/ 0 w 1389901"/>
                <a:gd name="connsiteY0" fmla="*/ 665173 h 1330346"/>
                <a:gd name="connsiteX1" fmla="*/ 694951 w 1389901"/>
                <a:gd name="connsiteY1" fmla="*/ 0 h 1330346"/>
                <a:gd name="connsiteX2" fmla="*/ 1389902 w 1389901"/>
                <a:gd name="connsiteY2" fmla="*/ 665173 h 1330346"/>
                <a:gd name="connsiteX3" fmla="*/ 694951 w 1389901"/>
                <a:gd name="connsiteY3" fmla="*/ 1330346 h 1330346"/>
                <a:gd name="connsiteX4" fmla="*/ 0 w 1389901"/>
                <a:gd name="connsiteY4" fmla="*/ 665173 h 1330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901" h="1330346">
                  <a:moveTo>
                    <a:pt x="0" y="665173"/>
                  </a:moveTo>
                  <a:cubicBezTo>
                    <a:pt x="0" y="297808"/>
                    <a:pt x="311140" y="0"/>
                    <a:pt x="694951" y="0"/>
                  </a:cubicBezTo>
                  <a:cubicBezTo>
                    <a:pt x="1078762" y="0"/>
                    <a:pt x="1389902" y="297808"/>
                    <a:pt x="1389902" y="665173"/>
                  </a:cubicBezTo>
                  <a:cubicBezTo>
                    <a:pt x="1389902" y="1032538"/>
                    <a:pt x="1078762" y="1330346"/>
                    <a:pt x="694951" y="1330346"/>
                  </a:cubicBezTo>
                  <a:cubicBezTo>
                    <a:pt x="311140" y="1330346"/>
                    <a:pt x="0" y="1032538"/>
                    <a:pt x="0" y="665173"/>
                  </a:cubicBez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23866" tIns="215145" rIns="223866" bIns="215145" numCol="1" spcCol="1270" anchor="ctr" anchorCtr="0">
              <a:noAutofit/>
            </a:bodyPr>
            <a:lstStyle/>
            <a:p>
              <a:pPr lvl="0" algn="ctr" defTabSz="711200" rtl="1">
                <a:lnSpc>
                  <a:spcPct val="90000"/>
                </a:lnSpc>
                <a:spcBef>
                  <a:spcPct val="0"/>
                </a:spcBef>
                <a:spcAft>
                  <a:spcPct val="35000"/>
                </a:spcAft>
              </a:pPr>
              <a:r>
                <a:rPr lang="ar-IQ" sz="1600" b="1" kern="1200" dirty="0" smtClean="0">
                  <a:solidFill>
                    <a:schemeClr val="tx1"/>
                  </a:solidFill>
                  <a:effectLst>
                    <a:outerShdw blurRad="38100" dist="38100" dir="2700000" algn="tl">
                      <a:srgbClr val="000000">
                        <a:alpha val="43137"/>
                      </a:srgbClr>
                    </a:outerShdw>
                  </a:effectLst>
                </a:rPr>
                <a:t>السبورة</a:t>
              </a:r>
              <a:endParaRPr lang="en-US" sz="1600" kern="1200" dirty="0">
                <a:solidFill>
                  <a:schemeClr val="tx1"/>
                </a:solidFill>
                <a:effectLst>
                  <a:outerShdw blurRad="38100" dist="38100" dir="2700000" algn="tl">
                    <a:srgbClr val="000000">
                      <a:alpha val="43137"/>
                    </a:srgbClr>
                  </a:outerShdw>
                </a:effectLst>
              </a:endParaRPr>
            </a:p>
          </p:txBody>
        </p:sp>
        <p:sp>
          <p:nvSpPr>
            <p:cNvPr id="20" name="Freeform 19"/>
            <p:cNvSpPr/>
            <p:nvPr/>
          </p:nvSpPr>
          <p:spPr>
            <a:xfrm rot="11559895">
              <a:off x="3333986" y="5383203"/>
              <a:ext cx="283314" cy="398133"/>
            </a:xfrm>
            <a:custGeom>
              <a:avLst/>
              <a:gdLst>
                <a:gd name="connsiteX0" fmla="*/ 0 w 307210"/>
                <a:gd name="connsiteY0" fmla="*/ 89798 h 448991"/>
                <a:gd name="connsiteX1" fmla="*/ 153605 w 307210"/>
                <a:gd name="connsiteY1" fmla="*/ 89798 h 448991"/>
                <a:gd name="connsiteX2" fmla="*/ 153605 w 307210"/>
                <a:gd name="connsiteY2" fmla="*/ 0 h 448991"/>
                <a:gd name="connsiteX3" fmla="*/ 307210 w 307210"/>
                <a:gd name="connsiteY3" fmla="*/ 224496 h 448991"/>
                <a:gd name="connsiteX4" fmla="*/ 153605 w 307210"/>
                <a:gd name="connsiteY4" fmla="*/ 448991 h 448991"/>
                <a:gd name="connsiteX5" fmla="*/ 153605 w 307210"/>
                <a:gd name="connsiteY5" fmla="*/ 359193 h 448991"/>
                <a:gd name="connsiteX6" fmla="*/ 0 w 307210"/>
                <a:gd name="connsiteY6" fmla="*/ 359193 h 448991"/>
                <a:gd name="connsiteX7" fmla="*/ 0 w 307210"/>
                <a:gd name="connsiteY7" fmla="*/ 89798 h 44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210" h="448991">
                  <a:moveTo>
                    <a:pt x="0" y="89798"/>
                  </a:moveTo>
                  <a:lnTo>
                    <a:pt x="153605" y="89798"/>
                  </a:lnTo>
                  <a:lnTo>
                    <a:pt x="153605" y="0"/>
                  </a:lnTo>
                  <a:lnTo>
                    <a:pt x="307210" y="224496"/>
                  </a:lnTo>
                  <a:lnTo>
                    <a:pt x="153605" y="448991"/>
                  </a:lnTo>
                  <a:lnTo>
                    <a:pt x="153605" y="359193"/>
                  </a:lnTo>
                  <a:lnTo>
                    <a:pt x="0" y="359193"/>
                  </a:lnTo>
                  <a:lnTo>
                    <a:pt x="0" y="89798"/>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spcFirstLastPara="0" vert="horz" wrap="square" lIns="0" tIns="89798" rIns="92163" bIns="89798" numCol="1" spcCol="1270" anchor="ctr" anchorCtr="0">
              <a:noAutofit/>
            </a:bodyPr>
            <a:lstStyle/>
            <a:p>
              <a:pPr lvl="0" algn="ctr" defTabSz="889000" rtl="1">
                <a:lnSpc>
                  <a:spcPct val="90000"/>
                </a:lnSpc>
                <a:spcBef>
                  <a:spcPct val="0"/>
                </a:spcBef>
                <a:spcAft>
                  <a:spcPct val="35000"/>
                </a:spcAft>
              </a:pPr>
              <a:endParaRPr lang="ar-IQ" sz="2000" kern="1200"/>
            </a:p>
          </p:txBody>
        </p:sp>
        <p:sp>
          <p:nvSpPr>
            <p:cNvPr id="23" name="Freeform 22"/>
            <p:cNvSpPr/>
            <p:nvPr/>
          </p:nvSpPr>
          <p:spPr>
            <a:xfrm>
              <a:off x="1811203" y="4158351"/>
              <a:ext cx="888607" cy="1033169"/>
            </a:xfrm>
            <a:custGeom>
              <a:avLst/>
              <a:gdLst>
                <a:gd name="connsiteX0" fmla="*/ 0 w 1389901"/>
                <a:gd name="connsiteY0" fmla="*/ 665173 h 1330346"/>
                <a:gd name="connsiteX1" fmla="*/ 694951 w 1389901"/>
                <a:gd name="connsiteY1" fmla="*/ 0 h 1330346"/>
                <a:gd name="connsiteX2" fmla="*/ 1389902 w 1389901"/>
                <a:gd name="connsiteY2" fmla="*/ 665173 h 1330346"/>
                <a:gd name="connsiteX3" fmla="*/ 694951 w 1389901"/>
                <a:gd name="connsiteY3" fmla="*/ 1330346 h 1330346"/>
                <a:gd name="connsiteX4" fmla="*/ 0 w 1389901"/>
                <a:gd name="connsiteY4" fmla="*/ 665173 h 1330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901" h="1330346">
                  <a:moveTo>
                    <a:pt x="0" y="665173"/>
                  </a:moveTo>
                  <a:cubicBezTo>
                    <a:pt x="0" y="297808"/>
                    <a:pt x="311140" y="0"/>
                    <a:pt x="694951" y="0"/>
                  </a:cubicBezTo>
                  <a:cubicBezTo>
                    <a:pt x="1078762" y="0"/>
                    <a:pt x="1389902" y="297808"/>
                    <a:pt x="1389902" y="665173"/>
                  </a:cubicBezTo>
                  <a:cubicBezTo>
                    <a:pt x="1389902" y="1032538"/>
                    <a:pt x="1078762" y="1330346"/>
                    <a:pt x="694951" y="1330346"/>
                  </a:cubicBezTo>
                  <a:cubicBezTo>
                    <a:pt x="311140" y="1330346"/>
                    <a:pt x="0" y="1032538"/>
                    <a:pt x="0" y="665173"/>
                  </a:cubicBez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23866" tIns="215145" rIns="223866" bIns="215145" numCol="1" spcCol="1270" anchor="ctr" anchorCtr="0">
              <a:noAutofit/>
            </a:bodyPr>
            <a:lstStyle/>
            <a:p>
              <a:pPr lvl="0" algn="ctr" defTabSz="711200" rtl="1">
                <a:lnSpc>
                  <a:spcPct val="90000"/>
                </a:lnSpc>
                <a:spcBef>
                  <a:spcPct val="0"/>
                </a:spcBef>
                <a:spcAft>
                  <a:spcPct val="35000"/>
                </a:spcAft>
              </a:pPr>
              <a:r>
                <a:rPr lang="ar-IQ" sz="1400" b="1" kern="1200" dirty="0" smtClean="0">
                  <a:solidFill>
                    <a:schemeClr val="tx1"/>
                  </a:solidFill>
                  <a:effectLst>
                    <a:outerShdw blurRad="38100" dist="38100" dir="2700000" algn="tl">
                      <a:srgbClr val="000000">
                        <a:alpha val="43137"/>
                      </a:srgbClr>
                    </a:outerShdw>
                  </a:effectLst>
                </a:rPr>
                <a:t>المتعلمين</a:t>
              </a:r>
              <a:endParaRPr lang="en-US" sz="1400" kern="1200" dirty="0">
                <a:solidFill>
                  <a:schemeClr val="tx1"/>
                </a:solidFill>
                <a:effectLst>
                  <a:outerShdw blurRad="38100" dist="38100" dir="2700000" algn="tl">
                    <a:srgbClr val="000000">
                      <a:alpha val="43137"/>
                    </a:srgbClr>
                  </a:outerShdw>
                </a:effectLst>
              </a:endParaRPr>
            </a:p>
          </p:txBody>
        </p:sp>
        <p:sp>
          <p:nvSpPr>
            <p:cNvPr id="24" name="Freeform 23"/>
            <p:cNvSpPr/>
            <p:nvPr/>
          </p:nvSpPr>
          <p:spPr>
            <a:xfrm rot="16039490">
              <a:off x="1907921" y="3894116"/>
              <a:ext cx="266512" cy="413979"/>
            </a:xfrm>
            <a:custGeom>
              <a:avLst/>
              <a:gdLst>
                <a:gd name="connsiteX0" fmla="*/ 0 w 258700"/>
                <a:gd name="connsiteY0" fmla="*/ 89798 h 448991"/>
                <a:gd name="connsiteX1" fmla="*/ 129350 w 258700"/>
                <a:gd name="connsiteY1" fmla="*/ 89798 h 448991"/>
                <a:gd name="connsiteX2" fmla="*/ 129350 w 258700"/>
                <a:gd name="connsiteY2" fmla="*/ 0 h 448991"/>
                <a:gd name="connsiteX3" fmla="*/ 258700 w 258700"/>
                <a:gd name="connsiteY3" fmla="*/ 224496 h 448991"/>
                <a:gd name="connsiteX4" fmla="*/ 129350 w 258700"/>
                <a:gd name="connsiteY4" fmla="*/ 448991 h 448991"/>
                <a:gd name="connsiteX5" fmla="*/ 129350 w 258700"/>
                <a:gd name="connsiteY5" fmla="*/ 359193 h 448991"/>
                <a:gd name="connsiteX6" fmla="*/ 0 w 258700"/>
                <a:gd name="connsiteY6" fmla="*/ 359193 h 448991"/>
                <a:gd name="connsiteX7" fmla="*/ 0 w 258700"/>
                <a:gd name="connsiteY7" fmla="*/ 89798 h 44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00" h="448991">
                  <a:moveTo>
                    <a:pt x="0" y="89798"/>
                  </a:moveTo>
                  <a:lnTo>
                    <a:pt x="129350" y="89798"/>
                  </a:lnTo>
                  <a:lnTo>
                    <a:pt x="129350" y="0"/>
                  </a:lnTo>
                  <a:lnTo>
                    <a:pt x="258700" y="224496"/>
                  </a:lnTo>
                  <a:lnTo>
                    <a:pt x="129350" y="448991"/>
                  </a:lnTo>
                  <a:lnTo>
                    <a:pt x="129350" y="359193"/>
                  </a:lnTo>
                  <a:lnTo>
                    <a:pt x="0" y="359193"/>
                  </a:lnTo>
                  <a:lnTo>
                    <a:pt x="0" y="89798"/>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spcFirstLastPara="0" vert="horz" wrap="square" lIns="0" tIns="89797" rIns="77609" bIns="89798" numCol="1" spcCol="1270" anchor="ctr" anchorCtr="0">
              <a:noAutofit/>
            </a:bodyPr>
            <a:lstStyle/>
            <a:p>
              <a:pPr lvl="0" algn="ctr" defTabSz="889000" rtl="1">
                <a:lnSpc>
                  <a:spcPct val="90000"/>
                </a:lnSpc>
                <a:spcBef>
                  <a:spcPct val="0"/>
                </a:spcBef>
                <a:spcAft>
                  <a:spcPct val="35000"/>
                </a:spcAft>
              </a:pPr>
              <a:endParaRPr lang="ar-IQ" sz="2000" kern="1200"/>
            </a:p>
          </p:txBody>
        </p:sp>
        <p:sp>
          <p:nvSpPr>
            <p:cNvPr id="26" name="Freeform 25"/>
            <p:cNvSpPr/>
            <p:nvPr/>
          </p:nvSpPr>
          <p:spPr>
            <a:xfrm rot="6110060">
              <a:off x="1853178" y="2707320"/>
              <a:ext cx="375999" cy="320555"/>
            </a:xfrm>
            <a:custGeom>
              <a:avLst/>
              <a:gdLst>
                <a:gd name="connsiteX0" fmla="*/ 0 w 250273"/>
                <a:gd name="connsiteY0" fmla="*/ 89798 h 448991"/>
                <a:gd name="connsiteX1" fmla="*/ 125137 w 250273"/>
                <a:gd name="connsiteY1" fmla="*/ 89798 h 448991"/>
                <a:gd name="connsiteX2" fmla="*/ 125137 w 250273"/>
                <a:gd name="connsiteY2" fmla="*/ 0 h 448991"/>
                <a:gd name="connsiteX3" fmla="*/ 250273 w 250273"/>
                <a:gd name="connsiteY3" fmla="*/ 224496 h 448991"/>
                <a:gd name="connsiteX4" fmla="*/ 125137 w 250273"/>
                <a:gd name="connsiteY4" fmla="*/ 448991 h 448991"/>
                <a:gd name="connsiteX5" fmla="*/ 125137 w 250273"/>
                <a:gd name="connsiteY5" fmla="*/ 359193 h 448991"/>
                <a:gd name="connsiteX6" fmla="*/ 0 w 250273"/>
                <a:gd name="connsiteY6" fmla="*/ 359193 h 448991"/>
                <a:gd name="connsiteX7" fmla="*/ 0 w 250273"/>
                <a:gd name="connsiteY7" fmla="*/ 89798 h 44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273" h="448991">
                  <a:moveTo>
                    <a:pt x="250272" y="359193"/>
                  </a:moveTo>
                  <a:lnTo>
                    <a:pt x="125136" y="359193"/>
                  </a:lnTo>
                  <a:lnTo>
                    <a:pt x="125136" y="448991"/>
                  </a:lnTo>
                  <a:lnTo>
                    <a:pt x="1" y="224495"/>
                  </a:lnTo>
                  <a:lnTo>
                    <a:pt x="125136" y="0"/>
                  </a:lnTo>
                  <a:lnTo>
                    <a:pt x="125136" y="89798"/>
                  </a:lnTo>
                  <a:lnTo>
                    <a:pt x="250272" y="89798"/>
                  </a:lnTo>
                  <a:lnTo>
                    <a:pt x="250272" y="359193"/>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spcFirstLastPara="0" vert="horz" wrap="square" lIns="75081" tIns="89798" rIns="1" bIns="89798" numCol="1" spcCol="1270" anchor="ctr" anchorCtr="0">
              <a:noAutofit/>
            </a:bodyPr>
            <a:lstStyle/>
            <a:p>
              <a:pPr lvl="0" algn="ctr" defTabSz="889000" rtl="1">
                <a:lnSpc>
                  <a:spcPct val="90000"/>
                </a:lnSpc>
                <a:spcBef>
                  <a:spcPct val="0"/>
                </a:spcBef>
                <a:spcAft>
                  <a:spcPct val="35000"/>
                </a:spcAft>
              </a:pPr>
              <a:endParaRPr lang="ar-IQ" sz="2000" kern="1200"/>
            </a:p>
          </p:txBody>
        </p:sp>
        <p:sp>
          <p:nvSpPr>
            <p:cNvPr id="28" name="Freeform 27"/>
            <p:cNvSpPr/>
            <p:nvPr/>
          </p:nvSpPr>
          <p:spPr>
            <a:xfrm>
              <a:off x="2285853" y="902367"/>
              <a:ext cx="768262" cy="904598"/>
            </a:xfrm>
            <a:custGeom>
              <a:avLst/>
              <a:gdLst>
                <a:gd name="connsiteX0" fmla="*/ 0 w 1389901"/>
                <a:gd name="connsiteY0" fmla="*/ 665173 h 1330346"/>
                <a:gd name="connsiteX1" fmla="*/ 694951 w 1389901"/>
                <a:gd name="connsiteY1" fmla="*/ 0 h 1330346"/>
                <a:gd name="connsiteX2" fmla="*/ 1389902 w 1389901"/>
                <a:gd name="connsiteY2" fmla="*/ 665173 h 1330346"/>
                <a:gd name="connsiteX3" fmla="*/ 694951 w 1389901"/>
                <a:gd name="connsiteY3" fmla="*/ 1330346 h 1330346"/>
                <a:gd name="connsiteX4" fmla="*/ 0 w 1389901"/>
                <a:gd name="connsiteY4" fmla="*/ 665173 h 1330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901" h="1330346">
                  <a:moveTo>
                    <a:pt x="0" y="665173"/>
                  </a:moveTo>
                  <a:cubicBezTo>
                    <a:pt x="0" y="297808"/>
                    <a:pt x="311140" y="0"/>
                    <a:pt x="694951" y="0"/>
                  </a:cubicBezTo>
                  <a:cubicBezTo>
                    <a:pt x="1078762" y="0"/>
                    <a:pt x="1389902" y="297808"/>
                    <a:pt x="1389902" y="665173"/>
                  </a:cubicBezTo>
                  <a:cubicBezTo>
                    <a:pt x="1389902" y="1032538"/>
                    <a:pt x="1078762" y="1330346"/>
                    <a:pt x="694951" y="1330346"/>
                  </a:cubicBezTo>
                  <a:cubicBezTo>
                    <a:pt x="311140" y="1330346"/>
                    <a:pt x="0" y="1032538"/>
                    <a:pt x="0" y="665173"/>
                  </a:cubicBez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23866" tIns="215145" rIns="223866" bIns="215145" numCol="1" spcCol="1270" anchor="ctr" anchorCtr="0">
              <a:noAutofit/>
            </a:bodyPr>
            <a:lstStyle/>
            <a:p>
              <a:pPr lvl="0" algn="ctr" defTabSz="711200" rtl="1">
                <a:lnSpc>
                  <a:spcPct val="90000"/>
                </a:lnSpc>
                <a:spcBef>
                  <a:spcPct val="0"/>
                </a:spcBef>
                <a:spcAft>
                  <a:spcPct val="35000"/>
                </a:spcAft>
              </a:pPr>
              <a:r>
                <a:rPr lang="ar-IQ" sz="1600" b="1" kern="1200" dirty="0" smtClean="0">
                  <a:solidFill>
                    <a:schemeClr val="tx1"/>
                  </a:solidFill>
                  <a:effectLst>
                    <a:outerShdw blurRad="38100" dist="38100" dir="2700000" algn="tl">
                      <a:srgbClr val="000000">
                        <a:alpha val="43137"/>
                      </a:srgbClr>
                    </a:outerShdw>
                  </a:effectLst>
                </a:rPr>
                <a:t>التقويم</a:t>
              </a:r>
              <a:endParaRPr lang="en-US" sz="1600" kern="1200" dirty="0">
                <a:solidFill>
                  <a:schemeClr val="tx1"/>
                </a:solidFill>
                <a:effectLst>
                  <a:outerShdw blurRad="38100" dist="38100" dir="2700000" algn="tl">
                    <a:srgbClr val="000000">
                      <a:alpha val="43137"/>
                    </a:srgbClr>
                  </a:outerShdw>
                </a:effectLst>
              </a:endParaRPr>
            </a:p>
          </p:txBody>
        </p:sp>
        <p:sp>
          <p:nvSpPr>
            <p:cNvPr id="27" name="Freeform 26"/>
            <p:cNvSpPr/>
            <p:nvPr/>
          </p:nvSpPr>
          <p:spPr>
            <a:xfrm rot="7028438">
              <a:off x="2042724" y="1479436"/>
              <a:ext cx="371798" cy="353800"/>
            </a:xfrm>
            <a:custGeom>
              <a:avLst/>
              <a:gdLst>
                <a:gd name="connsiteX0" fmla="*/ 0 w 271032"/>
                <a:gd name="connsiteY0" fmla="*/ 89798 h 448991"/>
                <a:gd name="connsiteX1" fmla="*/ 135516 w 271032"/>
                <a:gd name="connsiteY1" fmla="*/ 89798 h 448991"/>
                <a:gd name="connsiteX2" fmla="*/ 135516 w 271032"/>
                <a:gd name="connsiteY2" fmla="*/ 0 h 448991"/>
                <a:gd name="connsiteX3" fmla="*/ 271032 w 271032"/>
                <a:gd name="connsiteY3" fmla="*/ 224496 h 448991"/>
                <a:gd name="connsiteX4" fmla="*/ 135516 w 271032"/>
                <a:gd name="connsiteY4" fmla="*/ 448991 h 448991"/>
                <a:gd name="connsiteX5" fmla="*/ 135516 w 271032"/>
                <a:gd name="connsiteY5" fmla="*/ 359193 h 448991"/>
                <a:gd name="connsiteX6" fmla="*/ 0 w 271032"/>
                <a:gd name="connsiteY6" fmla="*/ 359193 h 448991"/>
                <a:gd name="connsiteX7" fmla="*/ 0 w 271032"/>
                <a:gd name="connsiteY7" fmla="*/ 89798 h 44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032" h="448991">
                  <a:moveTo>
                    <a:pt x="271032" y="359193"/>
                  </a:moveTo>
                  <a:lnTo>
                    <a:pt x="135516" y="359193"/>
                  </a:lnTo>
                  <a:lnTo>
                    <a:pt x="135516" y="448991"/>
                  </a:lnTo>
                  <a:lnTo>
                    <a:pt x="0" y="224495"/>
                  </a:lnTo>
                  <a:lnTo>
                    <a:pt x="135516" y="0"/>
                  </a:lnTo>
                  <a:lnTo>
                    <a:pt x="135516" y="89798"/>
                  </a:lnTo>
                  <a:lnTo>
                    <a:pt x="271032" y="89798"/>
                  </a:lnTo>
                  <a:lnTo>
                    <a:pt x="271032" y="359193"/>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spcFirstLastPara="0" vert="horz" wrap="square" lIns="81309" tIns="89797" rIns="0" bIns="89798" numCol="1" spcCol="1270" anchor="ctr" anchorCtr="0">
              <a:noAutofit/>
            </a:bodyPr>
            <a:lstStyle/>
            <a:p>
              <a:pPr lvl="0" algn="ctr" defTabSz="889000" rtl="1">
                <a:lnSpc>
                  <a:spcPct val="90000"/>
                </a:lnSpc>
                <a:spcBef>
                  <a:spcPct val="0"/>
                </a:spcBef>
                <a:spcAft>
                  <a:spcPct val="35000"/>
                </a:spcAft>
              </a:pPr>
              <a:endParaRPr lang="ar-IQ" sz="2000" kern="1200"/>
            </a:p>
          </p:txBody>
        </p:sp>
        <p:sp>
          <p:nvSpPr>
            <p:cNvPr id="22" name="Freeform 21"/>
            <p:cNvSpPr/>
            <p:nvPr/>
          </p:nvSpPr>
          <p:spPr>
            <a:xfrm rot="11822782">
              <a:off x="2423352" y="5043637"/>
              <a:ext cx="318023" cy="386844"/>
            </a:xfrm>
            <a:custGeom>
              <a:avLst/>
              <a:gdLst>
                <a:gd name="connsiteX0" fmla="*/ 0 w 332404"/>
                <a:gd name="connsiteY0" fmla="*/ 89798 h 448991"/>
                <a:gd name="connsiteX1" fmla="*/ 166202 w 332404"/>
                <a:gd name="connsiteY1" fmla="*/ 89798 h 448991"/>
                <a:gd name="connsiteX2" fmla="*/ 166202 w 332404"/>
                <a:gd name="connsiteY2" fmla="*/ 0 h 448991"/>
                <a:gd name="connsiteX3" fmla="*/ 332404 w 332404"/>
                <a:gd name="connsiteY3" fmla="*/ 224496 h 448991"/>
                <a:gd name="connsiteX4" fmla="*/ 166202 w 332404"/>
                <a:gd name="connsiteY4" fmla="*/ 448991 h 448991"/>
                <a:gd name="connsiteX5" fmla="*/ 166202 w 332404"/>
                <a:gd name="connsiteY5" fmla="*/ 359193 h 448991"/>
                <a:gd name="connsiteX6" fmla="*/ 0 w 332404"/>
                <a:gd name="connsiteY6" fmla="*/ 359193 h 448991"/>
                <a:gd name="connsiteX7" fmla="*/ 0 w 332404"/>
                <a:gd name="connsiteY7" fmla="*/ 89798 h 44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404" h="448991">
                  <a:moveTo>
                    <a:pt x="0" y="89798"/>
                  </a:moveTo>
                  <a:lnTo>
                    <a:pt x="166202" y="89798"/>
                  </a:lnTo>
                  <a:lnTo>
                    <a:pt x="166202" y="0"/>
                  </a:lnTo>
                  <a:lnTo>
                    <a:pt x="332404" y="224496"/>
                  </a:lnTo>
                  <a:lnTo>
                    <a:pt x="166202" y="448991"/>
                  </a:lnTo>
                  <a:lnTo>
                    <a:pt x="166202" y="359193"/>
                  </a:lnTo>
                  <a:lnTo>
                    <a:pt x="0" y="359193"/>
                  </a:lnTo>
                  <a:lnTo>
                    <a:pt x="0" y="89798"/>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spcFirstLastPara="0" vert="horz" wrap="square" lIns="0" tIns="89798" rIns="99720" bIns="89797" numCol="1" spcCol="1270" anchor="ctr" anchorCtr="0">
              <a:noAutofit/>
            </a:bodyPr>
            <a:lstStyle/>
            <a:p>
              <a:pPr lvl="0" algn="ctr" defTabSz="889000" rtl="1">
                <a:lnSpc>
                  <a:spcPct val="90000"/>
                </a:lnSpc>
                <a:spcBef>
                  <a:spcPct val="0"/>
                </a:spcBef>
                <a:spcAft>
                  <a:spcPct val="35000"/>
                </a:spcAft>
              </a:pPr>
              <a:endParaRPr lang="ar-IQ" sz="2000" kern="1200"/>
            </a:p>
          </p:txBody>
        </p:sp>
      </p:grpSp>
      <p:sp>
        <p:nvSpPr>
          <p:cNvPr id="5" name="Oval 4"/>
          <p:cNvSpPr/>
          <p:nvPr/>
        </p:nvSpPr>
        <p:spPr bwMode="auto">
          <a:xfrm>
            <a:off x="3408125" y="3053384"/>
            <a:ext cx="2787557" cy="2678724"/>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none" lIns="91440" tIns="45720" rIns="91440" bIns="45720" numCol="1" rtlCol="1" anchor="t" anchorCtr="0" compatLnSpc="1">
            <a:prstTxWarp prst="textNoShape">
              <a:avLst/>
            </a:prstTxWarp>
          </a:bodyPr>
          <a:lstStyle/>
          <a:p>
            <a:pPr lvl="0" algn="ctr" rtl="1" fontAlgn="base">
              <a:spcBef>
                <a:spcPct val="0"/>
              </a:spcBef>
              <a:spcAft>
                <a:spcPct val="0"/>
              </a:spcAft>
            </a:pPr>
            <a:endParaRPr lang="ar-IQ" sz="2400" b="1" cap="all" dirty="0" smtClean="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Arabic)" charset="0"/>
            </a:endParaRPr>
          </a:p>
          <a:p>
            <a:pPr lvl="0" algn="ctr" rtl="1" fontAlgn="base">
              <a:spcBef>
                <a:spcPct val="0"/>
              </a:spcBef>
              <a:spcAft>
                <a:spcPct val="0"/>
              </a:spcAft>
            </a:pPr>
            <a:endParaRPr lang="ar-IQ" sz="2400" b="1" cap="all" dirty="0" smtClean="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Arabic)" charset="0"/>
            </a:endParaRPr>
          </a:p>
          <a:p>
            <a:pPr lvl="0" algn="ctr" rtl="1" fontAlgn="base">
              <a:spcBef>
                <a:spcPct val="0"/>
              </a:spcBef>
              <a:spcAft>
                <a:spcPct val="0"/>
              </a:spcAft>
            </a:pPr>
            <a:r>
              <a:rPr lang="ar-IQ" sz="2400" b="1" cap="all" dirty="0" smtClean="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Arabic)" charset="0"/>
              </a:rPr>
              <a:t>العناصر </a:t>
            </a:r>
            <a:r>
              <a:rPr lang="ar-IQ" sz="24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Arabic)" charset="0"/>
              </a:rPr>
              <a:t>التربوية</a:t>
            </a:r>
          </a:p>
        </p:txBody>
      </p:sp>
      <p:sp>
        <p:nvSpPr>
          <p:cNvPr id="7" name="Freeform 6"/>
          <p:cNvSpPr/>
          <p:nvPr/>
        </p:nvSpPr>
        <p:spPr>
          <a:xfrm>
            <a:off x="2172142" y="2926388"/>
            <a:ext cx="1048263" cy="951673"/>
          </a:xfrm>
          <a:custGeom>
            <a:avLst/>
            <a:gdLst>
              <a:gd name="connsiteX0" fmla="*/ 0 w 1389901"/>
              <a:gd name="connsiteY0" fmla="*/ 665173 h 1330346"/>
              <a:gd name="connsiteX1" fmla="*/ 694951 w 1389901"/>
              <a:gd name="connsiteY1" fmla="*/ 0 h 1330346"/>
              <a:gd name="connsiteX2" fmla="*/ 1389902 w 1389901"/>
              <a:gd name="connsiteY2" fmla="*/ 665173 h 1330346"/>
              <a:gd name="connsiteX3" fmla="*/ 694951 w 1389901"/>
              <a:gd name="connsiteY3" fmla="*/ 1330346 h 1330346"/>
              <a:gd name="connsiteX4" fmla="*/ 0 w 1389901"/>
              <a:gd name="connsiteY4" fmla="*/ 665173 h 1330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901" h="1330346">
                <a:moveTo>
                  <a:pt x="0" y="665173"/>
                </a:moveTo>
                <a:cubicBezTo>
                  <a:pt x="0" y="297808"/>
                  <a:pt x="311140" y="0"/>
                  <a:pt x="694951" y="0"/>
                </a:cubicBezTo>
                <a:cubicBezTo>
                  <a:pt x="1078762" y="0"/>
                  <a:pt x="1389902" y="297808"/>
                  <a:pt x="1389902" y="665173"/>
                </a:cubicBezTo>
                <a:cubicBezTo>
                  <a:pt x="1389902" y="1032538"/>
                  <a:pt x="1078762" y="1330346"/>
                  <a:pt x="694951" y="1330346"/>
                </a:cubicBezTo>
                <a:cubicBezTo>
                  <a:pt x="311140" y="1330346"/>
                  <a:pt x="0" y="1032538"/>
                  <a:pt x="0" y="665173"/>
                </a:cubicBez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23866" tIns="215145" rIns="223866" bIns="215145" numCol="1" spcCol="1270" anchor="ctr" anchorCtr="0">
            <a:noAutofit/>
          </a:bodyPr>
          <a:lstStyle/>
          <a:p>
            <a:pPr lvl="0" algn="ctr" defTabSz="711200" rtl="1">
              <a:lnSpc>
                <a:spcPct val="90000"/>
              </a:lnSpc>
              <a:spcBef>
                <a:spcPct val="0"/>
              </a:spcBef>
              <a:spcAft>
                <a:spcPct val="35000"/>
              </a:spcAft>
            </a:pPr>
            <a:r>
              <a:rPr lang="ar-IQ" sz="1600" b="1" kern="1200" dirty="0" smtClean="0">
                <a:solidFill>
                  <a:schemeClr val="tx1"/>
                </a:solidFill>
                <a:effectLst>
                  <a:outerShdw blurRad="38100" dist="38100" dir="2700000" algn="tl">
                    <a:srgbClr val="000000">
                      <a:alpha val="43137"/>
                    </a:srgbClr>
                  </a:outerShdw>
                </a:effectLst>
              </a:rPr>
              <a:t>دفتر تحضير</a:t>
            </a:r>
            <a:endParaRPr lang="en-US" sz="1600" kern="1200" dirty="0">
              <a:solidFill>
                <a:schemeClr val="tx1"/>
              </a:solidFill>
              <a:effectLst>
                <a:outerShdw blurRad="38100" dist="38100" dir="2700000" algn="tl">
                  <a:srgbClr val="000000">
                    <a:alpha val="43137"/>
                  </a:srgbClr>
                </a:outerShdw>
              </a:effectLst>
            </a:endParaRPr>
          </a:p>
        </p:txBody>
      </p:sp>
      <p:sp>
        <p:nvSpPr>
          <p:cNvPr id="50" name="Freeform 49"/>
          <p:cNvSpPr/>
          <p:nvPr/>
        </p:nvSpPr>
        <p:spPr>
          <a:xfrm rot="7784940">
            <a:off x="5438597" y="6231129"/>
            <a:ext cx="279297" cy="438708"/>
          </a:xfrm>
          <a:custGeom>
            <a:avLst/>
            <a:gdLst>
              <a:gd name="connsiteX0" fmla="*/ 0 w 307681"/>
              <a:gd name="connsiteY0" fmla="*/ 89798 h 448991"/>
              <a:gd name="connsiteX1" fmla="*/ 153841 w 307681"/>
              <a:gd name="connsiteY1" fmla="*/ 89798 h 448991"/>
              <a:gd name="connsiteX2" fmla="*/ 153841 w 307681"/>
              <a:gd name="connsiteY2" fmla="*/ 0 h 448991"/>
              <a:gd name="connsiteX3" fmla="*/ 307681 w 307681"/>
              <a:gd name="connsiteY3" fmla="*/ 224496 h 448991"/>
              <a:gd name="connsiteX4" fmla="*/ 153841 w 307681"/>
              <a:gd name="connsiteY4" fmla="*/ 448991 h 448991"/>
              <a:gd name="connsiteX5" fmla="*/ 153841 w 307681"/>
              <a:gd name="connsiteY5" fmla="*/ 359193 h 448991"/>
              <a:gd name="connsiteX6" fmla="*/ 0 w 307681"/>
              <a:gd name="connsiteY6" fmla="*/ 359193 h 448991"/>
              <a:gd name="connsiteX7" fmla="*/ 0 w 307681"/>
              <a:gd name="connsiteY7" fmla="*/ 89798 h 44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681" h="448991">
                <a:moveTo>
                  <a:pt x="0" y="89798"/>
                </a:moveTo>
                <a:lnTo>
                  <a:pt x="153841" y="89798"/>
                </a:lnTo>
                <a:lnTo>
                  <a:pt x="153841" y="0"/>
                </a:lnTo>
                <a:lnTo>
                  <a:pt x="307681" y="224496"/>
                </a:lnTo>
                <a:lnTo>
                  <a:pt x="153841" y="448991"/>
                </a:lnTo>
                <a:lnTo>
                  <a:pt x="153841" y="359193"/>
                </a:lnTo>
                <a:lnTo>
                  <a:pt x="0" y="359193"/>
                </a:lnTo>
                <a:lnTo>
                  <a:pt x="0" y="89798"/>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spcFirstLastPara="0" vert="horz" wrap="square" lIns="0" tIns="89798" rIns="92303" bIns="89797" numCol="1" spcCol="1270" anchor="ctr" anchorCtr="0">
            <a:noAutofit/>
          </a:bodyPr>
          <a:lstStyle/>
          <a:p>
            <a:pPr lvl="0" algn="ctr" defTabSz="889000" rtl="1">
              <a:lnSpc>
                <a:spcPct val="90000"/>
              </a:lnSpc>
              <a:spcBef>
                <a:spcPct val="0"/>
              </a:spcBef>
              <a:spcAft>
                <a:spcPct val="35000"/>
              </a:spcAft>
            </a:pPr>
            <a:endParaRPr lang="ar-IQ" sz="2000" kern="120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47664" y="44724"/>
            <a:ext cx="7633424" cy="1577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09399953"/>
      </p:ext>
    </p:extLst>
  </p:cSld>
  <p:clrMapOvr>
    <a:masterClrMapping/>
  </p:clrMapOvr>
  <p:transition spd="slow">
    <p:wedge/>
    <p:sndAc>
      <p:stSnd>
        <p:snd r:embed="rId2" name="coin.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12092" y="838200"/>
            <a:ext cx="8763000" cy="5027017"/>
          </a:xfrm>
          <a:prstGeom prst="rect">
            <a:avLst/>
          </a:prstGeom>
          <a:noFill/>
        </p:spPr>
        <p:txBody>
          <a:bodyPr wrap="square" rtlCol="1">
            <a:spAutoFit/>
          </a:bodyPr>
          <a:lstStyle/>
          <a:p>
            <a:pPr algn="just" rtl="1">
              <a:spcAft>
                <a:spcPts val="1000"/>
              </a:spcAft>
            </a:pPr>
            <a:r>
              <a:rPr lang="ar-IQ" sz="2400" b="1" dirty="0">
                <a:ln w="10541" cmpd="sng">
                  <a:solidFill>
                    <a:srgbClr val="7D7D7D">
                      <a:tint val="100000"/>
                      <a:shade val="100000"/>
                      <a:satMod val="110000"/>
                    </a:srgbClr>
                  </a:solidFill>
                  <a:prstDash val="solid"/>
                </a:ln>
                <a:solidFill>
                  <a:srgbClr val="FF0000"/>
                </a:solidFill>
                <a:latin typeface="Calibri"/>
                <a:ea typeface="Times New Roman"/>
                <a:cs typeface="Arial"/>
              </a:rPr>
              <a:t>عنوان الدرس:</a:t>
            </a:r>
            <a:endParaRPr lang="en-US" b="1" dirty="0">
              <a:ln w="10541" cmpd="sng">
                <a:solidFill>
                  <a:srgbClr val="7D7D7D">
                    <a:tint val="100000"/>
                    <a:shade val="100000"/>
                    <a:satMod val="110000"/>
                  </a:srgbClr>
                </a:solidFill>
                <a:prstDash val="solid"/>
              </a:ln>
              <a:solidFill>
                <a:srgbClr val="FF0000"/>
              </a:solidFill>
              <a:latin typeface="Calibri"/>
              <a:ea typeface="Times New Roman"/>
              <a:cs typeface="Arial"/>
            </a:endParaRPr>
          </a:p>
          <a:p>
            <a:pPr algn="just" rtl="1">
              <a:spcAft>
                <a:spcPts val="1000"/>
              </a:spcAft>
            </a:pPr>
            <a:r>
              <a:rPr lang="ar-IQ" b="1" dirty="0">
                <a:latin typeface="Calibri"/>
                <a:ea typeface="Times New Roman"/>
                <a:cs typeface="Arial"/>
              </a:rPr>
              <a:t>لابد من تحديد عنوان الدرس الذي سيتم شرحه بدقة ووضوح بحيث يمثل وحدة معرفية واحدة (قدر </a:t>
            </a:r>
            <a:r>
              <a:rPr lang="ar-IQ" b="1" dirty="0" smtClean="0">
                <a:latin typeface="Calibri"/>
                <a:ea typeface="Times New Roman"/>
                <a:cs typeface="Arial"/>
              </a:rPr>
              <a:t>الإمكان)</a:t>
            </a:r>
            <a:endParaRPr lang="ar-IQ" sz="1100" b="1" dirty="0" smtClean="0">
              <a:latin typeface="Calibri"/>
              <a:ea typeface="Times New Roman"/>
              <a:cs typeface="Arial"/>
            </a:endParaRPr>
          </a:p>
          <a:p>
            <a:pPr algn="just" rtl="1">
              <a:spcAft>
                <a:spcPts val="1000"/>
              </a:spcAft>
            </a:pPr>
            <a:r>
              <a:rPr lang="ar-IQ" sz="2400" b="1" dirty="0">
                <a:ln w="1905"/>
                <a:solidFill>
                  <a:srgbClr val="FF0000"/>
                </a:solidFill>
                <a:effectLst>
                  <a:innerShdw blurRad="69850" dist="43180" dir="5400000">
                    <a:srgbClr val="000000">
                      <a:alpha val="65000"/>
                    </a:srgbClr>
                  </a:innerShdw>
                </a:effectLst>
                <a:latin typeface="Calibri"/>
                <a:ea typeface="Times New Roman"/>
                <a:cs typeface="Arial"/>
              </a:rPr>
              <a:t>هدف الدرس:</a:t>
            </a:r>
            <a:endParaRPr lang="en-US" b="1" dirty="0">
              <a:ln w="1905"/>
              <a:solidFill>
                <a:srgbClr val="FF0000"/>
              </a:solidFill>
              <a:effectLst>
                <a:innerShdw blurRad="69850" dist="43180" dir="5400000">
                  <a:srgbClr val="000000">
                    <a:alpha val="65000"/>
                  </a:srgbClr>
                </a:innerShdw>
              </a:effectLst>
              <a:latin typeface="Calibri"/>
              <a:ea typeface="Times New Roman"/>
              <a:cs typeface="Arial"/>
            </a:endParaRPr>
          </a:p>
          <a:p>
            <a:pPr algn="just" rtl="1">
              <a:spcAft>
                <a:spcPts val="1000"/>
              </a:spcAft>
            </a:pPr>
            <a:r>
              <a:rPr lang="ar-IQ" b="1" dirty="0">
                <a:latin typeface="Calibri"/>
                <a:ea typeface="Times New Roman"/>
                <a:cs typeface="Arial"/>
              </a:rPr>
              <a:t>أي عمل أو نشاط يقوم به </a:t>
            </a:r>
            <a:r>
              <a:rPr lang="ar-IQ" b="1" dirty="0" smtClean="0">
                <a:latin typeface="Calibri"/>
                <a:ea typeface="Times New Roman"/>
                <a:cs typeface="Arial"/>
              </a:rPr>
              <a:t>المعلم </a:t>
            </a:r>
            <a:r>
              <a:rPr lang="ar-IQ" b="1" dirty="0">
                <a:latin typeface="Calibri"/>
                <a:ea typeface="Times New Roman"/>
                <a:cs typeface="Arial"/>
              </a:rPr>
              <a:t>الناجح داخل الفصل لابد أن يكون له هدف </a:t>
            </a:r>
            <a:r>
              <a:rPr lang="ar-IQ" b="1" dirty="0" smtClean="0">
                <a:latin typeface="Calibri"/>
                <a:ea typeface="Times New Roman"/>
                <a:cs typeface="Arial"/>
              </a:rPr>
              <a:t>او أهداف يسعى لتحقيقها. </a:t>
            </a:r>
            <a:r>
              <a:rPr lang="ar-IQ" b="1" dirty="0">
                <a:latin typeface="Calibri"/>
                <a:ea typeface="Times New Roman"/>
                <a:cs typeface="Arial"/>
              </a:rPr>
              <a:t>ولابد أن يكون لأي درس يقوم </a:t>
            </a:r>
            <a:r>
              <a:rPr lang="ar-IQ" b="1" dirty="0" smtClean="0">
                <a:latin typeface="Calibri"/>
                <a:ea typeface="Times New Roman"/>
                <a:cs typeface="Arial"/>
              </a:rPr>
              <a:t>المعلم </a:t>
            </a:r>
            <a:r>
              <a:rPr lang="ar-IQ" b="1" dirty="0">
                <a:latin typeface="Calibri"/>
                <a:ea typeface="Times New Roman"/>
                <a:cs typeface="Arial"/>
              </a:rPr>
              <a:t>بتحضيره هدف عام وأهداف </a:t>
            </a:r>
            <a:r>
              <a:rPr lang="ar-IQ" b="1" dirty="0" smtClean="0">
                <a:latin typeface="Calibri"/>
                <a:ea typeface="Times New Roman"/>
                <a:cs typeface="Arial"/>
              </a:rPr>
              <a:t>أخرى </a:t>
            </a:r>
            <a:r>
              <a:rPr lang="ar-IQ" b="1" dirty="0">
                <a:latin typeface="Calibri"/>
                <a:ea typeface="Times New Roman"/>
                <a:cs typeface="Arial"/>
              </a:rPr>
              <a:t>فرعية تتكامل معا لتحقيق الهدف العام</a:t>
            </a:r>
            <a:r>
              <a:rPr lang="ar-IQ" b="1" dirty="0" smtClean="0">
                <a:latin typeface="Calibri"/>
                <a:ea typeface="Times New Roman"/>
                <a:cs typeface="Arial"/>
              </a:rPr>
              <a:t>.</a:t>
            </a:r>
            <a:endParaRPr lang="en-US" sz="1100" dirty="0">
              <a:latin typeface="Calibri"/>
              <a:ea typeface="Times New Roman"/>
              <a:cs typeface="Arial"/>
            </a:endParaRPr>
          </a:p>
          <a:p>
            <a:pPr algn="just" rtl="1">
              <a:spcAft>
                <a:spcPts val="1000"/>
              </a:spcAft>
            </a:pPr>
            <a:r>
              <a:rPr lang="ar-IQ" sz="2000" b="1" dirty="0">
                <a:ln w="1905"/>
                <a:solidFill>
                  <a:srgbClr val="FF0000"/>
                </a:solidFill>
                <a:effectLst>
                  <a:innerShdw blurRad="69850" dist="43180" dir="5400000">
                    <a:srgbClr val="000000">
                      <a:alpha val="65000"/>
                    </a:srgbClr>
                  </a:innerShdw>
                </a:effectLst>
                <a:latin typeface="Calibri"/>
                <a:ea typeface="Times New Roman"/>
                <a:cs typeface="Arial"/>
              </a:rPr>
              <a:t>الصيغة العامة للهدف التربوي:</a:t>
            </a:r>
            <a:endParaRPr lang="en-US" sz="1600" b="1" dirty="0">
              <a:ln w="1905"/>
              <a:solidFill>
                <a:srgbClr val="FF0000"/>
              </a:solidFill>
              <a:effectLst>
                <a:innerShdw blurRad="69850" dist="43180" dir="5400000">
                  <a:srgbClr val="000000">
                    <a:alpha val="65000"/>
                  </a:srgbClr>
                </a:innerShdw>
              </a:effectLst>
              <a:latin typeface="Calibri"/>
              <a:ea typeface="Times New Roman"/>
              <a:cs typeface="Arial"/>
            </a:endParaRPr>
          </a:p>
          <a:p>
            <a:pPr lvl="2" algn="r" rtl="1">
              <a:spcAft>
                <a:spcPts val="1000"/>
              </a:spcAft>
            </a:pPr>
            <a:r>
              <a:rPr lang="ar-IQ" sz="2400" b="1" dirty="0">
                <a:solidFill>
                  <a:srgbClr val="990099"/>
                </a:solidFill>
                <a:effectLst>
                  <a:outerShdw blurRad="38100" dist="38100" dir="2700000" algn="tl">
                    <a:srgbClr val="000000">
                      <a:alpha val="43137"/>
                    </a:srgbClr>
                  </a:outerShdw>
                </a:effectLst>
                <a:latin typeface="Calibri"/>
                <a:ea typeface="Times New Roman"/>
                <a:cs typeface="Arial"/>
              </a:rPr>
              <a:t>أن + فعل + الطالب + تكملة الهدف</a:t>
            </a:r>
            <a:endParaRPr lang="en-US" b="1" dirty="0">
              <a:solidFill>
                <a:srgbClr val="990099"/>
              </a:solidFill>
              <a:effectLst>
                <a:outerShdw blurRad="38100" dist="38100" dir="2700000" algn="tl">
                  <a:srgbClr val="000000">
                    <a:alpha val="43137"/>
                  </a:srgbClr>
                </a:outerShdw>
              </a:effectLst>
              <a:latin typeface="Calibri"/>
              <a:ea typeface="Times New Roman"/>
              <a:cs typeface="Arial"/>
            </a:endParaRPr>
          </a:p>
          <a:p>
            <a:pPr algn="just" rtl="1">
              <a:spcAft>
                <a:spcPts val="1000"/>
              </a:spcAft>
            </a:pPr>
            <a:r>
              <a:rPr lang="ar-IQ" b="1" dirty="0">
                <a:latin typeface="Calibri"/>
                <a:ea typeface="Times New Roman"/>
                <a:cs typeface="Arial"/>
              </a:rPr>
              <a:t>تتدرج مستويات الأهداف التربوية (من السهولة للصعوبة)  كما </a:t>
            </a:r>
            <a:r>
              <a:rPr lang="ar-IQ" b="1" dirty="0" smtClean="0">
                <a:latin typeface="Calibri"/>
                <a:ea typeface="Times New Roman"/>
                <a:cs typeface="Arial"/>
              </a:rPr>
              <a:t>يلي:</a:t>
            </a:r>
            <a:endParaRPr lang="en-US" sz="1400" dirty="0" smtClean="0">
              <a:latin typeface="Calibri"/>
              <a:ea typeface="Times New Roman"/>
              <a:cs typeface="Arial"/>
            </a:endParaRPr>
          </a:p>
          <a:p>
            <a:pPr lvl="0" algn="just" rtl="1">
              <a:spcAft>
                <a:spcPts val="1000"/>
              </a:spcAft>
            </a:pPr>
            <a:r>
              <a:rPr lang="ar-IQ" b="1" dirty="0" smtClean="0">
                <a:latin typeface="Calibri"/>
                <a:ea typeface="Times New Roman"/>
                <a:cs typeface="Arial"/>
              </a:rPr>
              <a:t> الحفظ          الاسترجاع    </a:t>
            </a:r>
            <a:r>
              <a:rPr lang="ar-IQ" b="1" dirty="0" smtClean="0">
                <a:solidFill>
                  <a:prstClr val="black"/>
                </a:solidFill>
                <a:latin typeface="Calibri"/>
                <a:ea typeface="Times New Roman"/>
                <a:cs typeface="Arial"/>
              </a:rPr>
              <a:t>      الفهم          التطبيق         التحليل          التأليف            الإبداع والابتكار.</a:t>
            </a:r>
            <a:endParaRPr lang="en-US" sz="1400" dirty="0" smtClean="0">
              <a:solidFill>
                <a:prstClr val="black"/>
              </a:solidFill>
              <a:latin typeface="Calibri"/>
              <a:ea typeface="Times New Roman"/>
              <a:cs typeface="Arial"/>
            </a:endParaRPr>
          </a:p>
          <a:p>
            <a:pPr lvl="0" algn="just" rtl="1">
              <a:spcAft>
                <a:spcPts val="1000"/>
              </a:spcAft>
            </a:pPr>
            <a:endParaRPr lang="en-US" sz="1100" dirty="0">
              <a:solidFill>
                <a:prstClr val="black"/>
              </a:solidFill>
              <a:latin typeface="Calibri"/>
              <a:ea typeface="Times New Roman"/>
              <a:cs typeface="Arial"/>
            </a:endParaRPr>
          </a:p>
          <a:p>
            <a:pPr lvl="0" algn="just" rtl="1">
              <a:spcAft>
                <a:spcPts val="1000"/>
              </a:spcAft>
            </a:pPr>
            <a:endParaRPr lang="en-US" sz="1100" dirty="0">
              <a:solidFill>
                <a:prstClr val="black"/>
              </a:solidFill>
              <a:latin typeface="Calibri"/>
              <a:ea typeface="Times New Roman"/>
              <a:cs typeface="Arial"/>
            </a:endParaRPr>
          </a:p>
          <a:p>
            <a:pPr lvl="0" algn="just" rtl="1">
              <a:spcAft>
                <a:spcPts val="1000"/>
              </a:spcAft>
            </a:pPr>
            <a:endParaRPr lang="en-US" sz="1100" dirty="0">
              <a:solidFill>
                <a:prstClr val="black"/>
              </a:solidFill>
              <a:latin typeface="Calibri"/>
              <a:ea typeface="Times New Roman"/>
              <a:cs typeface="Arial"/>
            </a:endParaRPr>
          </a:p>
          <a:p>
            <a:pPr algn="just" rtl="1">
              <a:spcAft>
                <a:spcPts val="1000"/>
              </a:spcAft>
            </a:pPr>
            <a:endParaRPr lang="en-US" sz="1400" dirty="0">
              <a:effectLst/>
              <a:latin typeface="Calibri"/>
              <a:ea typeface="Times New Roman"/>
              <a:cs typeface="Arial"/>
            </a:endParaRPr>
          </a:p>
        </p:txBody>
      </p:sp>
      <p:sp>
        <p:nvSpPr>
          <p:cNvPr id="18" name="Right Arrow 17"/>
          <p:cNvSpPr/>
          <p:nvPr/>
        </p:nvSpPr>
        <p:spPr>
          <a:xfrm rot="10800000">
            <a:off x="7620000" y="4193556"/>
            <a:ext cx="5334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   </a:t>
            </a:r>
            <a:endParaRPr lang="ar-IQ"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47195" y="4111531"/>
            <a:ext cx="509354" cy="554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xmlns="">
                <a:effectLst>
                  <a:outerShdw dist="1796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70367" y="4111532"/>
            <a:ext cx="512763" cy="554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xmlns="">
                <a:effectLst>
                  <a:outerShdw dist="1796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995098" y="4151252"/>
            <a:ext cx="512763" cy="554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xmlns="">
                <a:effectLst>
                  <a:outerShdw dist="1796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062783" y="4158853"/>
            <a:ext cx="512763" cy="554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xmlns="">
                <a:effectLst>
                  <a:outerShdw dist="1796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828800" y="4158257"/>
            <a:ext cx="512763" cy="554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xmlns="">
                <a:effectLst>
                  <a:outerShdw dist="17961" dir="2700000" algn="ctr" rotWithShape="0">
                    <a:schemeClr val="bg2"/>
                  </a:outerShdw>
                </a:effectLst>
              </a14:hiddenEffects>
            </a:ext>
          </a:extLst>
        </p:spPr>
      </p:pic>
    </p:spTree>
    <p:extLst>
      <p:ext uri="{BB962C8B-B14F-4D97-AF65-F5344CB8AC3E}">
        <p14:creationId xmlns:p14="http://schemas.microsoft.com/office/powerpoint/2010/main" xmlns="" val="1884700290"/>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51012" y="152400"/>
            <a:ext cx="8839200" cy="6564874"/>
          </a:xfrm>
          <a:prstGeom prst="rect">
            <a:avLst/>
          </a:prstGeom>
          <a:noFill/>
          <a:ln>
            <a:solidFill>
              <a:schemeClr val="bg1"/>
            </a:solidFill>
          </a:ln>
        </p:spPr>
        <p:txBody>
          <a:bodyPr wrap="square" rtlCol="1">
            <a:spAutoFit/>
          </a:bodyPr>
          <a:lstStyle/>
          <a:p>
            <a:pPr algn="just" rtl="1">
              <a:spcAft>
                <a:spcPts val="1000"/>
              </a:spcAft>
            </a:pPr>
            <a:r>
              <a:rPr lang="ar-IQ" sz="2800" b="1" dirty="0">
                <a:ln w="1905"/>
                <a:solidFill>
                  <a:srgbClr val="FF0000"/>
                </a:solidFill>
                <a:effectLst>
                  <a:innerShdw blurRad="69850" dist="43180" dir="5400000">
                    <a:srgbClr val="000000">
                      <a:alpha val="65000"/>
                    </a:srgbClr>
                  </a:innerShdw>
                </a:effectLst>
                <a:latin typeface="Times New Roman" panose="02020603050405020304" pitchFamily="18" charset="0"/>
                <a:ea typeface="Times New Roman"/>
                <a:cs typeface="Times New Roman" panose="02020603050405020304" pitchFamily="18" charset="0"/>
              </a:rPr>
              <a:t>أنواع الأهداف التربوية:</a:t>
            </a:r>
            <a:endParaRPr lang="en-US" sz="2000" b="1" dirty="0">
              <a:ln w="1905"/>
              <a:solidFill>
                <a:srgbClr val="FF0000"/>
              </a:solidFill>
              <a:effectLst>
                <a:innerShdw blurRad="69850" dist="43180" dir="5400000">
                  <a:srgbClr val="000000">
                    <a:alpha val="65000"/>
                  </a:srgbClr>
                </a:innerShdw>
              </a:effectLst>
              <a:latin typeface="Times New Roman" panose="02020603050405020304" pitchFamily="18" charset="0"/>
              <a:ea typeface="Times New Roman"/>
              <a:cs typeface="Times New Roman" panose="02020603050405020304" pitchFamily="18" charset="0"/>
            </a:endParaRPr>
          </a:p>
          <a:p>
            <a:pPr algn="just" rtl="1">
              <a:spcAft>
                <a:spcPts val="1000"/>
              </a:spcAft>
            </a:pPr>
            <a:r>
              <a:rPr lang="ar-IQ" sz="2000" b="1" dirty="0">
                <a:latin typeface="Times New Roman" panose="02020603050405020304" pitchFamily="18" charset="0"/>
                <a:ea typeface="Times New Roman"/>
                <a:cs typeface="Times New Roman" panose="02020603050405020304" pitchFamily="18" charset="0"/>
              </a:rPr>
              <a:t>وهي التي تقيس قدرة الطالب على أداء مهارة معينة أو اكتسابه لسلوكيات وطرق أداء التدريبات العملية التي قام بدراستها. </a:t>
            </a:r>
            <a:endParaRPr lang="ar-IQ" sz="2000" b="1" dirty="0" smtClean="0">
              <a:latin typeface="Times New Roman" panose="02020603050405020304" pitchFamily="18" charset="0"/>
              <a:ea typeface="Times New Roman"/>
              <a:cs typeface="Times New Roman" panose="02020603050405020304" pitchFamily="18" charset="0"/>
            </a:endParaRPr>
          </a:p>
          <a:p>
            <a:pPr algn="just" rtl="1">
              <a:spcAft>
                <a:spcPts val="1000"/>
              </a:spcAft>
            </a:pPr>
            <a:r>
              <a:rPr lang="ar-IQ" sz="2400" b="1" dirty="0" smtClean="0">
                <a:ln w="1905"/>
                <a:solidFill>
                  <a:srgbClr val="FF0000"/>
                </a:solidFill>
                <a:effectLst>
                  <a:innerShdw blurRad="69850" dist="43180" dir="5400000">
                    <a:srgbClr val="000000">
                      <a:alpha val="65000"/>
                    </a:srgbClr>
                  </a:innerShdw>
                </a:effectLst>
                <a:latin typeface="Times New Roman" panose="02020603050405020304" pitchFamily="18" charset="0"/>
                <a:ea typeface="Times New Roman"/>
                <a:cs typeface="Times New Roman" panose="02020603050405020304" pitchFamily="18" charset="0"/>
              </a:rPr>
              <a:t>أولا</a:t>
            </a:r>
            <a:r>
              <a:rPr lang="ar-IQ"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Times New Roman"/>
                <a:cs typeface="Times New Roman" panose="02020603050405020304" pitchFamily="18" charset="0"/>
              </a:rPr>
              <a:t>: أهداف معرفية:</a:t>
            </a:r>
            <a:endParaRPr lang="en-US" b="1" dirty="0">
              <a:ln w="1905"/>
              <a:solidFill>
                <a:srgbClr val="FF0000"/>
              </a:solidFill>
              <a:effectLst>
                <a:innerShdw blurRad="69850" dist="43180" dir="5400000">
                  <a:srgbClr val="000000">
                    <a:alpha val="65000"/>
                  </a:srgbClr>
                </a:innerShdw>
              </a:effectLst>
              <a:latin typeface="Times New Roman" panose="02020603050405020304" pitchFamily="18" charset="0"/>
              <a:ea typeface="Times New Roman"/>
              <a:cs typeface="Times New Roman" panose="02020603050405020304" pitchFamily="18" charset="0"/>
            </a:endParaRPr>
          </a:p>
          <a:p>
            <a:pPr algn="just" rtl="1">
              <a:spcAft>
                <a:spcPts val="1000"/>
              </a:spcAft>
            </a:pPr>
            <a:r>
              <a:rPr lang="ar-IQ" sz="2000" b="1" dirty="0">
                <a:latin typeface="Times New Roman" panose="02020603050405020304" pitchFamily="18" charset="0"/>
                <a:ea typeface="Times New Roman"/>
                <a:cs typeface="Times New Roman" panose="02020603050405020304" pitchFamily="18" charset="0"/>
              </a:rPr>
              <a:t>وهي تلك الأهداف التي تقيس حصيلة المحتوي المعرفي أو قدرة الطالب على تحصيل المادة العلمية التي ألم بها الطالب من الدرس.</a:t>
            </a:r>
            <a:endParaRPr lang="en-US" sz="1600" b="1" dirty="0">
              <a:latin typeface="Times New Roman" panose="02020603050405020304" pitchFamily="18" charset="0"/>
              <a:ea typeface="Times New Roman"/>
              <a:cs typeface="Times New Roman" panose="02020603050405020304" pitchFamily="18" charset="0"/>
            </a:endParaRPr>
          </a:p>
          <a:p>
            <a:pPr algn="just" rtl="1">
              <a:spcAft>
                <a:spcPts val="1000"/>
              </a:spcAft>
            </a:pPr>
            <a:r>
              <a:rPr lang="ar-IQ" sz="2000" b="1" dirty="0">
                <a:latin typeface="Times New Roman" panose="02020603050405020304" pitchFamily="18" charset="0"/>
                <a:ea typeface="Times New Roman"/>
                <a:cs typeface="Times New Roman" panose="02020603050405020304" pitchFamily="18" charset="0"/>
              </a:rPr>
              <a:t>مثال للأفعال التي يمكن استخدامها في صياغة الأهداف المعرفية:</a:t>
            </a:r>
            <a:endParaRPr lang="en-US" sz="1600" dirty="0">
              <a:latin typeface="Times New Roman" panose="02020603050405020304" pitchFamily="18" charset="0"/>
              <a:ea typeface="Times New Roman"/>
              <a:cs typeface="Times New Roman" panose="02020603050405020304" pitchFamily="18" charset="0"/>
            </a:endParaRPr>
          </a:p>
          <a:p>
            <a:pPr algn="just" rtl="1">
              <a:spcAft>
                <a:spcPts val="1000"/>
              </a:spcAft>
            </a:pPr>
            <a:r>
              <a:rPr lang="ar-IQ" b="1" dirty="0" smtClean="0">
                <a:latin typeface="Times New Roman" panose="02020603050405020304" pitchFamily="18" charset="0"/>
                <a:ea typeface="Times New Roman"/>
                <a:cs typeface="Times New Roman" panose="02020603050405020304" pitchFamily="18" charset="0"/>
              </a:rPr>
              <a:t>     </a:t>
            </a:r>
            <a:r>
              <a:rPr lang="ar-IQ" sz="2400" b="1" dirty="0" smtClean="0">
                <a:solidFill>
                  <a:srgbClr val="990099"/>
                </a:solidFill>
                <a:latin typeface="Times New Roman" panose="02020603050405020304" pitchFamily="18" charset="0"/>
                <a:ea typeface="Times New Roman"/>
                <a:cs typeface="Times New Roman" panose="02020603050405020304" pitchFamily="18" charset="0"/>
              </a:rPr>
              <a:t>يذكر </a:t>
            </a:r>
            <a:r>
              <a:rPr lang="ar-IQ" sz="2400" b="1" dirty="0">
                <a:solidFill>
                  <a:srgbClr val="990099"/>
                </a:solidFill>
                <a:latin typeface="Times New Roman" panose="02020603050405020304" pitchFamily="18" charset="0"/>
                <a:ea typeface="Times New Roman"/>
                <a:cs typeface="Times New Roman" panose="02020603050405020304" pitchFamily="18" charset="0"/>
              </a:rPr>
              <a:t>– يشرح – يفهم – يطبق – يحلل – يكُون – يقارن ….. الخ</a:t>
            </a:r>
            <a:endParaRPr lang="en-US" dirty="0">
              <a:solidFill>
                <a:srgbClr val="990099"/>
              </a:solidFill>
              <a:latin typeface="Times New Roman" panose="02020603050405020304" pitchFamily="18" charset="0"/>
              <a:ea typeface="Times New Roman"/>
              <a:cs typeface="Times New Roman" panose="02020603050405020304" pitchFamily="18" charset="0"/>
            </a:endParaRPr>
          </a:p>
          <a:p>
            <a:pPr algn="just" rtl="1">
              <a:spcAft>
                <a:spcPts val="1000"/>
              </a:spcAft>
            </a:pPr>
            <a:r>
              <a:rPr lang="ar-IQ" sz="2400" b="1" dirty="0">
                <a:ln w="1905"/>
                <a:solidFill>
                  <a:srgbClr val="FF0000"/>
                </a:solidFill>
                <a:latin typeface="Times New Roman" panose="02020603050405020304" pitchFamily="18" charset="0"/>
                <a:ea typeface="Times New Roman"/>
                <a:cs typeface="Times New Roman" panose="02020603050405020304" pitchFamily="18" charset="0"/>
              </a:rPr>
              <a:t>ثانيا: الأهداف الوجدانية:</a:t>
            </a:r>
            <a:endParaRPr lang="en-US" b="1" dirty="0">
              <a:ln w="1905"/>
              <a:solidFill>
                <a:srgbClr val="FF0000"/>
              </a:solidFill>
              <a:latin typeface="Times New Roman" panose="02020603050405020304" pitchFamily="18" charset="0"/>
              <a:ea typeface="Times New Roman"/>
              <a:cs typeface="Times New Roman" panose="02020603050405020304" pitchFamily="18" charset="0"/>
            </a:endParaRPr>
          </a:p>
          <a:p>
            <a:pPr algn="just" rtl="1">
              <a:spcAft>
                <a:spcPts val="1000"/>
              </a:spcAft>
            </a:pPr>
            <a:r>
              <a:rPr lang="ar-IQ" sz="2000" b="1" dirty="0">
                <a:latin typeface="Times New Roman" panose="02020603050405020304" pitchFamily="18" charset="0"/>
                <a:ea typeface="Times New Roman"/>
                <a:cs typeface="Times New Roman" panose="02020603050405020304" pitchFamily="18" charset="0"/>
              </a:rPr>
              <a:t>وهي تقيس ميول واتجاهات ورغبات الطالب حيال مادة علمية معينة.</a:t>
            </a:r>
            <a:endParaRPr lang="en-US" sz="1600" dirty="0">
              <a:latin typeface="Times New Roman" panose="02020603050405020304" pitchFamily="18" charset="0"/>
              <a:ea typeface="Times New Roman"/>
              <a:cs typeface="Times New Roman" panose="02020603050405020304" pitchFamily="18" charset="0"/>
            </a:endParaRPr>
          </a:p>
          <a:p>
            <a:pPr algn="just" rtl="1">
              <a:lnSpc>
                <a:spcPct val="115000"/>
              </a:lnSpc>
              <a:spcAft>
                <a:spcPts val="1000"/>
              </a:spcAft>
            </a:pPr>
            <a:r>
              <a:rPr lang="ar-IQ" sz="2000" b="1" dirty="0">
                <a:latin typeface="Calibri"/>
                <a:ea typeface="Times New Roman"/>
                <a:cs typeface="Arial"/>
              </a:rPr>
              <a:t>مثال للأفعال التي يمكن استخدامها في صياغة الأهداف الوجدانية:</a:t>
            </a:r>
            <a:endParaRPr lang="en-US" sz="1600" dirty="0">
              <a:latin typeface="Calibri"/>
              <a:ea typeface="Times New Roman"/>
              <a:cs typeface="Arial"/>
            </a:endParaRPr>
          </a:p>
          <a:p>
            <a:pPr algn="just" rtl="1">
              <a:lnSpc>
                <a:spcPct val="115000"/>
              </a:lnSpc>
              <a:spcAft>
                <a:spcPts val="1000"/>
              </a:spcAft>
            </a:pPr>
            <a:r>
              <a:rPr lang="ar-IQ" sz="2400" b="1" dirty="0" smtClean="0">
                <a:solidFill>
                  <a:srgbClr val="990099"/>
                </a:solidFill>
                <a:latin typeface="Calibri"/>
                <a:ea typeface="Times New Roman"/>
                <a:cs typeface="Arial"/>
              </a:rPr>
              <a:t>يشعر </a:t>
            </a:r>
            <a:r>
              <a:rPr lang="ar-IQ" sz="2400" b="1" dirty="0">
                <a:solidFill>
                  <a:srgbClr val="990099"/>
                </a:solidFill>
                <a:latin typeface="Calibri"/>
                <a:ea typeface="Times New Roman"/>
                <a:cs typeface="Arial"/>
              </a:rPr>
              <a:t>– يحس – لديه ميول إيجابية تجاه … – لديه ميول سلبية تجاه … الخ.</a:t>
            </a:r>
            <a:endParaRPr lang="en-US" dirty="0">
              <a:solidFill>
                <a:srgbClr val="990099"/>
              </a:solidFill>
              <a:latin typeface="Calibri"/>
              <a:ea typeface="Times New Roman"/>
              <a:cs typeface="Arial"/>
            </a:endParaRPr>
          </a:p>
          <a:p>
            <a:pPr algn="just" rtl="1">
              <a:spcAft>
                <a:spcPts val="1000"/>
              </a:spcAft>
            </a:pPr>
            <a:endParaRPr lang="ar-IQ" b="1" dirty="0" smtClean="0">
              <a:latin typeface="Times New Roman" panose="02020603050405020304" pitchFamily="18" charset="0"/>
              <a:ea typeface="Times New Roman"/>
              <a:cs typeface="Times New Roman" panose="02020603050405020304" pitchFamily="18" charset="0"/>
            </a:endParaRPr>
          </a:p>
          <a:p>
            <a:pPr algn="just" rtl="1">
              <a:spcAft>
                <a:spcPts val="1000"/>
              </a:spcAft>
            </a:pPr>
            <a:endParaRPr lang="ar-IQ" b="1" dirty="0">
              <a:latin typeface="Times New Roman" panose="02020603050405020304" pitchFamily="18" charset="0"/>
              <a:ea typeface="Times New Roman"/>
              <a:cs typeface="Times New Roman" panose="02020603050405020304" pitchFamily="18" charset="0"/>
            </a:endParaRPr>
          </a:p>
          <a:p>
            <a:pPr algn="just" rtl="1">
              <a:spcAft>
                <a:spcPts val="1000"/>
              </a:spcAft>
            </a:pPr>
            <a:endParaRPr lang="en-US" sz="1400" dirty="0">
              <a:effectLst/>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xmlns="" val="356591618"/>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alpha val="41000"/>
          </a:schemeClr>
        </a:solidFill>
        <a:effectLst/>
      </p:bgPr>
    </p:bg>
    <p:spTree>
      <p:nvGrpSpPr>
        <p:cNvPr id="1" name=""/>
        <p:cNvGrpSpPr/>
        <p:nvPr/>
      </p:nvGrpSpPr>
      <p:grpSpPr>
        <a:xfrm>
          <a:off x="0" y="0"/>
          <a:ext cx="0" cy="0"/>
          <a:chOff x="0" y="0"/>
          <a:chExt cx="0" cy="0"/>
        </a:xfrm>
      </p:grpSpPr>
      <p:sp>
        <p:nvSpPr>
          <p:cNvPr id="2" name="TextBox 1"/>
          <p:cNvSpPr txBox="1"/>
          <p:nvPr/>
        </p:nvSpPr>
        <p:spPr>
          <a:xfrm>
            <a:off x="71718" y="0"/>
            <a:ext cx="8996082" cy="6555641"/>
          </a:xfrm>
          <a:prstGeom prst="rect">
            <a:avLst/>
          </a:prstGeom>
          <a:noFill/>
          <a:ln>
            <a:solidFill>
              <a:schemeClr val="accent2">
                <a:lumMod val="75000"/>
              </a:schemeClr>
            </a:solidFill>
          </a:ln>
        </p:spPr>
        <p:txBody>
          <a:bodyPr wrap="square" rtlCol="1">
            <a:spAutoFit/>
          </a:bodyPr>
          <a:lstStyle/>
          <a:p>
            <a:pPr algn="just" rtl="1"/>
            <a:endParaRPr lang="ar-IQ" sz="1600" b="1" dirty="0" smtClean="0">
              <a:ln w="18000">
                <a:solidFill>
                  <a:srgbClr val="FF0000"/>
                </a:solidFill>
                <a:prstDash val="solid"/>
                <a:miter lim="800000"/>
              </a:ln>
              <a:noFill/>
              <a:latin typeface="Calibri"/>
              <a:ea typeface="Times New Roman"/>
            </a:endParaRPr>
          </a:p>
          <a:p>
            <a:pPr algn="just" rtl="1"/>
            <a:r>
              <a:rPr lang="ar-IQ" sz="2800" b="1" dirty="0" smtClean="0">
                <a:ln w="18000">
                  <a:solidFill>
                    <a:srgbClr val="FF0000"/>
                  </a:solidFill>
                  <a:prstDash val="solid"/>
                  <a:miter lim="800000"/>
                </a:ln>
                <a:solidFill>
                  <a:schemeClr val="bg1"/>
                </a:solidFill>
                <a:latin typeface="Calibri"/>
                <a:ea typeface="Times New Roman"/>
              </a:rPr>
              <a:t>ثالثا</a:t>
            </a:r>
            <a:r>
              <a:rPr lang="ar-IQ" sz="2800" b="1" dirty="0">
                <a:ln w="18000">
                  <a:solidFill>
                    <a:srgbClr val="FF0000"/>
                  </a:solidFill>
                  <a:prstDash val="solid"/>
                  <a:miter lim="800000"/>
                </a:ln>
                <a:solidFill>
                  <a:schemeClr val="bg1"/>
                </a:solidFill>
                <a:latin typeface="Calibri"/>
                <a:ea typeface="Times New Roman"/>
              </a:rPr>
              <a:t>: الأهداف السلوكية أو الإجرائية</a:t>
            </a:r>
            <a:r>
              <a:rPr lang="ar-IQ" sz="2800" b="1" dirty="0" smtClean="0">
                <a:ln w="18000">
                  <a:solidFill>
                    <a:srgbClr val="FF0000"/>
                  </a:solidFill>
                  <a:prstDash val="solid"/>
                  <a:miter lim="800000"/>
                </a:ln>
                <a:solidFill>
                  <a:schemeClr val="bg1"/>
                </a:solidFill>
                <a:latin typeface="Calibri"/>
                <a:ea typeface="Times New Roman"/>
              </a:rPr>
              <a:t>:</a:t>
            </a:r>
            <a:endParaRPr lang="en-US" sz="1600" b="1" dirty="0">
              <a:solidFill>
                <a:schemeClr val="bg1"/>
              </a:solidFill>
              <a:latin typeface="Calibri"/>
              <a:ea typeface="Times New Roman"/>
              <a:cs typeface="Arial"/>
            </a:endParaRPr>
          </a:p>
          <a:p>
            <a:pPr algn="just" rtl="1"/>
            <a:r>
              <a:rPr lang="ar-IQ" sz="2400" b="1" dirty="0">
                <a:solidFill>
                  <a:schemeClr val="bg1"/>
                </a:solidFill>
                <a:latin typeface="Calibri"/>
                <a:ea typeface="Times New Roman"/>
              </a:rPr>
              <a:t>مثال للأفعال التي يمكن استخدامها في صياغة الأهداف </a:t>
            </a:r>
            <a:r>
              <a:rPr lang="ar-IQ" sz="2400" b="1" dirty="0" smtClean="0">
                <a:solidFill>
                  <a:schemeClr val="bg1"/>
                </a:solidFill>
                <a:latin typeface="Calibri"/>
                <a:ea typeface="Times New Roman"/>
              </a:rPr>
              <a:t>السلوكية</a:t>
            </a:r>
            <a:r>
              <a:rPr lang="ar-IQ" sz="2400" b="1" dirty="0">
                <a:solidFill>
                  <a:schemeClr val="bg1"/>
                </a:solidFill>
                <a:latin typeface="Calibri"/>
                <a:ea typeface="Times New Roman"/>
              </a:rPr>
              <a:t>:</a:t>
            </a:r>
            <a:endParaRPr lang="en-US" b="1" dirty="0">
              <a:solidFill>
                <a:schemeClr val="bg1"/>
              </a:solidFill>
              <a:latin typeface="Calibri"/>
              <a:ea typeface="Times New Roman"/>
              <a:cs typeface="Arial"/>
            </a:endParaRPr>
          </a:p>
          <a:p>
            <a:pPr algn="just" rtl="1"/>
            <a:r>
              <a:rPr lang="ar-IQ" sz="2000" b="1" dirty="0" smtClean="0">
                <a:solidFill>
                  <a:schemeClr val="bg1"/>
                </a:solidFill>
                <a:latin typeface="Calibri"/>
                <a:ea typeface="Times New Roman"/>
              </a:rPr>
              <a:t>     </a:t>
            </a:r>
          </a:p>
          <a:p>
            <a:pPr algn="just" rtl="1"/>
            <a:r>
              <a:rPr lang="ar-IQ" sz="2000" b="1" dirty="0">
                <a:solidFill>
                  <a:srgbClr val="990099"/>
                </a:solidFill>
                <a:latin typeface="Calibri"/>
                <a:ea typeface="Times New Roman"/>
              </a:rPr>
              <a:t> </a:t>
            </a:r>
            <a:r>
              <a:rPr lang="ar-IQ" sz="2000" b="1" dirty="0" smtClean="0">
                <a:solidFill>
                  <a:srgbClr val="990099"/>
                </a:solidFill>
                <a:latin typeface="Calibri"/>
                <a:ea typeface="Times New Roman"/>
              </a:rPr>
              <a:t>   </a:t>
            </a:r>
            <a:r>
              <a:rPr lang="ar-IQ" sz="2800" b="1" dirty="0" smtClean="0">
                <a:solidFill>
                  <a:srgbClr val="990099"/>
                </a:solidFill>
                <a:latin typeface="Calibri"/>
                <a:ea typeface="Times New Roman"/>
              </a:rPr>
              <a:t>يكتب </a:t>
            </a:r>
            <a:r>
              <a:rPr lang="ar-IQ" sz="2800" b="1" dirty="0">
                <a:solidFill>
                  <a:srgbClr val="990099"/>
                </a:solidFill>
                <a:latin typeface="Calibri"/>
                <a:ea typeface="Times New Roman"/>
              </a:rPr>
              <a:t>– ينفذ – يحفظ – يرسم – يطبع …. </a:t>
            </a:r>
            <a:r>
              <a:rPr lang="ar-IQ" sz="2800" b="1" dirty="0" smtClean="0">
                <a:solidFill>
                  <a:srgbClr val="990099"/>
                </a:solidFill>
                <a:latin typeface="Calibri"/>
                <a:ea typeface="Times New Roman"/>
              </a:rPr>
              <a:t>الخ</a:t>
            </a:r>
          </a:p>
          <a:p>
            <a:pPr algn="just" rtl="1"/>
            <a:endParaRPr lang="en-US" sz="2000" b="1" dirty="0">
              <a:solidFill>
                <a:srgbClr val="990099"/>
              </a:solidFill>
              <a:latin typeface="Calibri"/>
              <a:ea typeface="Times New Roman"/>
              <a:cs typeface="Arial"/>
            </a:endParaRPr>
          </a:p>
          <a:p>
            <a:pPr algn="just" rtl="1"/>
            <a:r>
              <a:rPr lang="ar-IQ" sz="2400" b="1" dirty="0">
                <a:solidFill>
                  <a:srgbClr val="0070C0"/>
                </a:solidFill>
                <a:latin typeface="Calibri"/>
                <a:ea typeface="Times New Roman"/>
              </a:rPr>
              <a:t>شروط صياغة الأهداف التربوية بشكل عام:</a:t>
            </a:r>
            <a:endParaRPr lang="en-US" b="1" dirty="0">
              <a:solidFill>
                <a:srgbClr val="0070C0"/>
              </a:solidFill>
              <a:latin typeface="Calibri"/>
              <a:ea typeface="Times New Roman"/>
              <a:cs typeface="Arial"/>
            </a:endParaRPr>
          </a:p>
          <a:p>
            <a:pPr algn="just" rtl="1"/>
            <a:r>
              <a:rPr lang="ar-IQ" sz="2000" b="1" dirty="0">
                <a:solidFill>
                  <a:schemeClr val="bg1"/>
                </a:solidFill>
                <a:latin typeface="Calibri"/>
                <a:ea typeface="Times New Roman"/>
              </a:rPr>
              <a:t>عند صياغة أي هدف تربوي سواء كان معرفي أو وجداني أو سلوكي لابد أن يتسم هذا الهدف التربوي </a:t>
            </a:r>
            <a:endParaRPr lang="ar-IQ" sz="2000" b="1" dirty="0" smtClean="0">
              <a:solidFill>
                <a:schemeClr val="bg1"/>
              </a:solidFill>
              <a:latin typeface="Calibri"/>
              <a:ea typeface="Times New Roman"/>
            </a:endParaRPr>
          </a:p>
          <a:p>
            <a:pPr algn="just" rtl="1"/>
            <a:r>
              <a:rPr lang="ar-IQ" sz="2000" b="1" dirty="0">
                <a:solidFill>
                  <a:schemeClr val="bg1"/>
                </a:solidFill>
                <a:latin typeface="Calibri"/>
                <a:ea typeface="Times New Roman"/>
              </a:rPr>
              <a:t>ب</a:t>
            </a:r>
            <a:r>
              <a:rPr lang="ar-IQ" sz="2000" b="1" dirty="0" smtClean="0">
                <a:solidFill>
                  <a:schemeClr val="bg1"/>
                </a:solidFill>
                <a:latin typeface="Calibri"/>
                <a:ea typeface="Times New Roman"/>
              </a:rPr>
              <a:t>ما </a:t>
            </a:r>
            <a:r>
              <a:rPr lang="ar-IQ" sz="2000" b="1" dirty="0">
                <a:solidFill>
                  <a:schemeClr val="bg1"/>
                </a:solidFill>
                <a:latin typeface="Calibri"/>
                <a:ea typeface="Times New Roman"/>
              </a:rPr>
              <a:t>يلي:</a:t>
            </a:r>
            <a:endParaRPr lang="en-US" sz="1600" b="1" dirty="0">
              <a:solidFill>
                <a:schemeClr val="bg1"/>
              </a:solidFill>
              <a:latin typeface="Calibri"/>
              <a:ea typeface="Times New Roman"/>
              <a:cs typeface="Arial"/>
            </a:endParaRPr>
          </a:p>
          <a:p>
            <a:pPr algn="just" rtl="1">
              <a:spcAft>
                <a:spcPts val="600"/>
              </a:spcAft>
            </a:pPr>
            <a:r>
              <a:rPr lang="ar-IQ" sz="2000" b="1" dirty="0">
                <a:solidFill>
                  <a:schemeClr val="bg1"/>
                </a:solidFill>
                <a:latin typeface="Calibri"/>
                <a:ea typeface="Times New Roman"/>
              </a:rPr>
              <a:t>(1) </a:t>
            </a:r>
            <a:r>
              <a:rPr lang="ar-IQ" sz="2000" b="1" dirty="0" smtClean="0">
                <a:solidFill>
                  <a:schemeClr val="bg1"/>
                </a:solidFill>
                <a:latin typeface="Calibri"/>
                <a:ea typeface="Times New Roman"/>
              </a:rPr>
              <a:t> واضح </a:t>
            </a:r>
            <a:r>
              <a:rPr lang="ar-IQ" sz="2000" b="1" dirty="0">
                <a:solidFill>
                  <a:schemeClr val="bg1"/>
                </a:solidFill>
                <a:latin typeface="Calibri"/>
                <a:ea typeface="Times New Roman"/>
              </a:rPr>
              <a:t>ومحدد.</a:t>
            </a:r>
            <a:endParaRPr lang="en-US" sz="1600" b="1" dirty="0">
              <a:solidFill>
                <a:schemeClr val="bg1"/>
              </a:solidFill>
              <a:latin typeface="Calibri"/>
              <a:ea typeface="Times New Roman"/>
              <a:cs typeface="Arial"/>
            </a:endParaRPr>
          </a:p>
          <a:p>
            <a:pPr algn="just" rtl="1">
              <a:spcAft>
                <a:spcPts val="600"/>
              </a:spcAft>
            </a:pPr>
            <a:r>
              <a:rPr lang="ar-IQ" sz="2000" b="1" dirty="0">
                <a:solidFill>
                  <a:schemeClr val="bg1"/>
                </a:solidFill>
                <a:latin typeface="Calibri"/>
                <a:ea typeface="Times New Roman"/>
              </a:rPr>
              <a:t>(2</a:t>
            </a:r>
            <a:r>
              <a:rPr lang="ar-IQ" sz="2000" b="1" dirty="0" smtClean="0">
                <a:solidFill>
                  <a:schemeClr val="bg1"/>
                </a:solidFill>
                <a:latin typeface="Calibri"/>
                <a:ea typeface="Times New Roman"/>
              </a:rPr>
              <a:t>)  </a:t>
            </a:r>
            <a:r>
              <a:rPr lang="ar-IQ" sz="2000" b="1" dirty="0">
                <a:solidFill>
                  <a:schemeClr val="bg1"/>
                </a:solidFill>
                <a:latin typeface="Calibri"/>
                <a:ea typeface="Times New Roman"/>
              </a:rPr>
              <a:t>دقيق في ألفاظه.</a:t>
            </a:r>
            <a:endParaRPr lang="en-US" sz="1600" b="1" dirty="0">
              <a:solidFill>
                <a:schemeClr val="bg1"/>
              </a:solidFill>
              <a:latin typeface="Calibri"/>
              <a:ea typeface="Times New Roman"/>
              <a:cs typeface="Arial"/>
            </a:endParaRPr>
          </a:p>
          <a:p>
            <a:pPr algn="just" rtl="1">
              <a:spcAft>
                <a:spcPts val="600"/>
              </a:spcAft>
            </a:pPr>
            <a:r>
              <a:rPr lang="ar-IQ" sz="2000" b="1" dirty="0">
                <a:solidFill>
                  <a:schemeClr val="bg1"/>
                </a:solidFill>
                <a:latin typeface="Calibri"/>
                <a:ea typeface="Times New Roman"/>
              </a:rPr>
              <a:t>(4) سليم في صياغته.</a:t>
            </a:r>
            <a:endParaRPr lang="en-US" sz="1600" b="1" dirty="0">
              <a:solidFill>
                <a:schemeClr val="bg1"/>
              </a:solidFill>
              <a:latin typeface="Calibri"/>
              <a:ea typeface="Times New Roman"/>
              <a:cs typeface="Arial"/>
            </a:endParaRPr>
          </a:p>
          <a:p>
            <a:pPr algn="just" rtl="1">
              <a:spcAft>
                <a:spcPts val="600"/>
              </a:spcAft>
            </a:pPr>
            <a:r>
              <a:rPr lang="ar-IQ" sz="2000" b="1" dirty="0">
                <a:solidFill>
                  <a:schemeClr val="bg1"/>
                </a:solidFill>
                <a:latin typeface="Calibri"/>
                <a:ea typeface="Times New Roman"/>
              </a:rPr>
              <a:t>(5) واقعي قابل للتحقيق.</a:t>
            </a:r>
            <a:endParaRPr lang="en-US" sz="1600" b="1" dirty="0">
              <a:solidFill>
                <a:schemeClr val="bg1"/>
              </a:solidFill>
              <a:latin typeface="Calibri"/>
              <a:ea typeface="Times New Roman"/>
              <a:cs typeface="Arial"/>
            </a:endParaRPr>
          </a:p>
          <a:p>
            <a:pPr algn="just" rtl="1">
              <a:spcAft>
                <a:spcPts val="600"/>
              </a:spcAft>
            </a:pPr>
            <a:r>
              <a:rPr lang="ar-IQ" sz="2000" b="1" dirty="0">
                <a:solidFill>
                  <a:schemeClr val="bg1"/>
                </a:solidFill>
                <a:latin typeface="Calibri"/>
                <a:ea typeface="Times New Roman"/>
              </a:rPr>
              <a:t>(6) موضوعي.</a:t>
            </a:r>
            <a:endParaRPr lang="en-US" sz="1600" b="1" dirty="0">
              <a:solidFill>
                <a:schemeClr val="bg1"/>
              </a:solidFill>
              <a:latin typeface="Calibri"/>
              <a:ea typeface="Times New Roman"/>
              <a:cs typeface="Arial"/>
            </a:endParaRPr>
          </a:p>
          <a:p>
            <a:pPr algn="just" rtl="1">
              <a:spcAft>
                <a:spcPts val="600"/>
              </a:spcAft>
            </a:pPr>
            <a:r>
              <a:rPr lang="ar-IQ" sz="2000" b="1" dirty="0">
                <a:solidFill>
                  <a:schemeClr val="bg1"/>
                </a:solidFill>
                <a:latin typeface="Calibri"/>
                <a:ea typeface="Times New Roman"/>
              </a:rPr>
              <a:t>(7) قابل للقياس.</a:t>
            </a:r>
            <a:endParaRPr lang="en-US" sz="1600" b="1" dirty="0">
              <a:solidFill>
                <a:schemeClr val="bg1"/>
              </a:solidFill>
              <a:latin typeface="Calibri"/>
              <a:ea typeface="Times New Roman"/>
              <a:cs typeface="Arial"/>
            </a:endParaRPr>
          </a:p>
          <a:p>
            <a:pPr algn="just" rtl="1">
              <a:spcAft>
                <a:spcPts val="600"/>
              </a:spcAft>
            </a:pPr>
            <a:r>
              <a:rPr lang="ar-IQ" sz="2000" b="1" dirty="0">
                <a:solidFill>
                  <a:schemeClr val="bg1"/>
                </a:solidFill>
                <a:latin typeface="Calibri"/>
                <a:ea typeface="Times New Roman"/>
              </a:rPr>
              <a:t>(</a:t>
            </a:r>
            <a:r>
              <a:rPr lang="ar-IQ" sz="2000" b="1" dirty="0" smtClean="0">
                <a:solidFill>
                  <a:schemeClr val="bg1"/>
                </a:solidFill>
                <a:latin typeface="Calibri"/>
                <a:ea typeface="Times New Roman"/>
              </a:rPr>
              <a:t>8) أن </a:t>
            </a:r>
            <a:r>
              <a:rPr lang="ar-IQ" sz="2000" b="1" dirty="0">
                <a:solidFill>
                  <a:schemeClr val="bg1"/>
                </a:solidFill>
                <a:latin typeface="Calibri"/>
                <a:ea typeface="Times New Roman"/>
              </a:rPr>
              <a:t>يقيس معرفة واحدة.</a:t>
            </a:r>
            <a:endParaRPr lang="en-US" sz="1600" b="1" dirty="0">
              <a:solidFill>
                <a:schemeClr val="bg1"/>
              </a:solidFill>
              <a:latin typeface="Calibri"/>
              <a:ea typeface="Times New Roman"/>
              <a:cs typeface="Arial"/>
            </a:endParaRPr>
          </a:p>
          <a:p>
            <a:pPr algn="just" rtl="1">
              <a:spcAft>
                <a:spcPts val="600"/>
              </a:spcAft>
            </a:pPr>
            <a:r>
              <a:rPr lang="ar-IQ" sz="2000" b="1" dirty="0">
                <a:solidFill>
                  <a:schemeClr val="bg1"/>
                </a:solidFill>
                <a:latin typeface="Calibri"/>
                <a:ea typeface="Times New Roman"/>
              </a:rPr>
              <a:t>(9) بسيط وليس مركبا.</a:t>
            </a:r>
            <a:endParaRPr lang="en-US" sz="1600" b="1" dirty="0">
              <a:solidFill>
                <a:schemeClr val="bg1"/>
              </a:solidFill>
              <a:latin typeface="Calibri"/>
              <a:ea typeface="Times New Roman"/>
              <a:cs typeface="Arial"/>
            </a:endParaRPr>
          </a:p>
          <a:p>
            <a:pPr algn="just" rtl="1">
              <a:spcAft>
                <a:spcPts val="600"/>
              </a:spcAft>
            </a:pPr>
            <a:r>
              <a:rPr lang="ar-IQ" sz="2000" b="1" dirty="0">
                <a:solidFill>
                  <a:schemeClr val="bg1"/>
                </a:solidFill>
                <a:latin typeface="Calibri"/>
                <a:ea typeface="Times New Roman"/>
              </a:rPr>
              <a:t>(10) مناسبا لقدرات وامكانيات من يوجه لهم.</a:t>
            </a:r>
            <a:endParaRPr lang="en-US" sz="1600" b="1" dirty="0">
              <a:solidFill>
                <a:schemeClr val="bg1"/>
              </a:solidFill>
              <a:latin typeface="Calibri"/>
              <a:ea typeface="Times New Roman"/>
              <a:cs typeface="Arial"/>
            </a:endParaRPr>
          </a:p>
        </p:txBody>
      </p:sp>
    </p:spTree>
    <p:extLst>
      <p:ext uri="{BB962C8B-B14F-4D97-AF65-F5344CB8AC3E}">
        <p14:creationId xmlns:p14="http://schemas.microsoft.com/office/powerpoint/2010/main" xmlns="" val="3712746484"/>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pPr algn="ctr"/>
            <a:r>
              <a:rPr lang="ar-IQ" b="1" i="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Calibri"/>
                <a:ea typeface="Times New Roman"/>
                <a:cs typeface="Arial"/>
              </a:rPr>
              <a:t>زمن الحصة</a:t>
            </a:r>
            <a:endParaRPr lang="ar-IQ" b="1" i="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1475656" y="1916832"/>
            <a:ext cx="7515363" cy="3505200"/>
          </a:xfrm>
          <a:noFill/>
          <a:ln>
            <a:noFill/>
          </a:ln>
        </p:spPr>
        <p:style>
          <a:lnRef idx="3">
            <a:schemeClr val="lt1"/>
          </a:lnRef>
          <a:fillRef idx="1">
            <a:schemeClr val="accent5"/>
          </a:fillRef>
          <a:effectRef idx="1">
            <a:schemeClr val="accent5"/>
          </a:effectRef>
          <a:fontRef idx="minor">
            <a:schemeClr val="lt1"/>
          </a:fontRef>
        </p:style>
        <p:txBody>
          <a:bodyPr/>
          <a:lstStyle/>
          <a:p>
            <a:pPr algn="just">
              <a:spcAft>
                <a:spcPts val="0"/>
              </a:spcAft>
            </a:pPr>
            <a:r>
              <a:rPr lang="ar-IQ"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a:ea typeface="Times New Roman"/>
                <a:cs typeface="Arial"/>
              </a:rPr>
              <a:t>مراعاة أن يكون محتوى الدرس مناسب لعرضه خلال المدة الزمنية للحصة بالإضافة لبعض التدريبات العملية كلما أمكن ذلك لتأكيد المعلومات المعرفية التي درسها، </a:t>
            </a:r>
          </a:p>
          <a:p>
            <a:pPr algn="just">
              <a:spcAft>
                <a:spcPts val="0"/>
              </a:spcAft>
            </a:pPr>
            <a:r>
              <a:rPr lang="ar-IQ"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a:ea typeface="Times New Roman"/>
                <a:cs typeface="Arial"/>
              </a:rPr>
              <a:t>كما وجب  توفير بعض الوقت لكتابة الدرس.</a:t>
            </a:r>
            <a:endParaRPr lang="en-US"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a:ea typeface="Times New Roman"/>
              <a:cs typeface="Arial"/>
            </a:endParaRPr>
          </a:p>
          <a:p>
            <a:pPr marL="0" indent="0">
              <a:buNone/>
            </a:pPr>
            <a:endParaRPr lang="ar-IQ"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75656" y="4560983"/>
            <a:ext cx="3240359" cy="2240989"/>
          </a:xfrm>
          <a:prstGeom prst="rect">
            <a:avLst/>
          </a:prstGeom>
          <a:solidFill>
            <a:srgbClr val="FFFFFF">
              <a:shade val="85000"/>
            </a:srgbClr>
          </a:solidFill>
          <a:ln w="88900" cap="sq">
            <a:solidFill>
              <a:schemeClr val="accent3">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851450235"/>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04800" y="2514600"/>
            <a:ext cx="1828800" cy="3429000"/>
          </a:xfr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6" name="TextBox 5"/>
          <p:cNvSpPr txBox="1"/>
          <p:nvPr/>
        </p:nvSpPr>
        <p:spPr>
          <a:xfrm>
            <a:off x="1447800" y="2057400"/>
            <a:ext cx="7239000" cy="4556119"/>
          </a:xfrm>
          <a:prstGeom prst="rect">
            <a:avLst/>
          </a:prstGeom>
          <a:noFill/>
        </p:spPr>
        <p:txBody>
          <a:bodyPr wrap="square" rtlCol="1">
            <a:spAutoFit/>
          </a:bodyPr>
          <a:lstStyle/>
          <a:p>
            <a:pPr algn="just" rtl="1">
              <a:lnSpc>
                <a:spcPct val="115000"/>
              </a:lnSpc>
              <a:spcAft>
                <a:spcPts val="1000"/>
              </a:spcAft>
            </a:pPr>
            <a:r>
              <a:rPr lang="ar-IQ" sz="2400" b="1" dirty="0">
                <a:effectLst>
                  <a:outerShdw blurRad="38100" dist="38100" dir="2700000" algn="tl">
                    <a:srgbClr val="000000">
                      <a:alpha val="43137"/>
                    </a:srgbClr>
                  </a:outerShdw>
                </a:effectLst>
                <a:latin typeface="Calibri"/>
                <a:ea typeface="Times New Roman"/>
                <a:cs typeface="Arial"/>
              </a:rPr>
              <a:t>يجب أن يتوافر في المحتوى العلمي الذي سيتم شرحه في الدرس خلال زمن الحصة ما يلي:</a:t>
            </a:r>
            <a:endParaRPr lang="en-US" b="1" dirty="0">
              <a:effectLst>
                <a:outerShdw blurRad="38100" dist="38100" dir="2700000" algn="tl">
                  <a:srgbClr val="000000">
                    <a:alpha val="43137"/>
                  </a:srgbClr>
                </a:outerShdw>
              </a:effectLst>
              <a:latin typeface="Calibri"/>
              <a:ea typeface="Times New Roman"/>
              <a:cs typeface="Arial"/>
            </a:endParaRPr>
          </a:p>
          <a:p>
            <a:pPr algn="just" rtl="1">
              <a:lnSpc>
                <a:spcPct val="115000"/>
              </a:lnSpc>
              <a:spcAft>
                <a:spcPts val="1000"/>
              </a:spcAft>
            </a:pPr>
            <a:r>
              <a:rPr lang="ar-IQ" sz="2400" b="1" dirty="0">
                <a:effectLst>
                  <a:outerShdw blurRad="38100" dist="38100" dir="2700000" algn="tl">
                    <a:srgbClr val="000000">
                      <a:alpha val="43137"/>
                    </a:srgbClr>
                  </a:outerShdw>
                </a:effectLst>
                <a:latin typeface="Calibri"/>
                <a:ea typeface="Times New Roman"/>
                <a:cs typeface="Arial"/>
              </a:rPr>
              <a:t>• أن يكون المحتوى العلمي واضح المعالم.</a:t>
            </a:r>
            <a:endParaRPr lang="en-US" b="1" dirty="0">
              <a:effectLst>
                <a:outerShdw blurRad="38100" dist="38100" dir="2700000" algn="tl">
                  <a:srgbClr val="000000">
                    <a:alpha val="43137"/>
                  </a:srgbClr>
                </a:outerShdw>
              </a:effectLst>
              <a:latin typeface="Calibri"/>
              <a:ea typeface="Times New Roman"/>
              <a:cs typeface="Arial"/>
            </a:endParaRPr>
          </a:p>
          <a:p>
            <a:pPr algn="just" rtl="1">
              <a:lnSpc>
                <a:spcPct val="115000"/>
              </a:lnSpc>
              <a:spcAft>
                <a:spcPts val="1000"/>
              </a:spcAft>
            </a:pPr>
            <a:r>
              <a:rPr lang="ar-IQ" sz="2400" b="1" dirty="0">
                <a:effectLst>
                  <a:outerShdw blurRad="38100" dist="38100" dir="2700000" algn="tl">
                    <a:srgbClr val="000000">
                      <a:alpha val="43137"/>
                    </a:srgbClr>
                  </a:outerShdw>
                </a:effectLst>
                <a:latin typeface="Calibri"/>
                <a:ea typeface="Times New Roman"/>
                <a:cs typeface="Arial"/>
              </a:rPr>
              <a:t>• أن يكون المحتوي العلمي محددا بقدر يتناسب مع زمن الحصة.</a:t>
            </a:r>
            <a:endParaRPr lang="en-US" b="1" dirty="0">
              <a:effectLst>
                <a:outerShdw blurRad="38100" dist="38100" dir="2700000" algn="tl">
                  <a:srgbClr val="000000">
                    <a:alpha val="43137"/>
                  </a:srgbClr>
                </a:outerShdw>
              </a:effectLst>
              <a:latin typeface="Calibri"/>
              <a:ea typeface="Times New Roman"/>
              <a:cs typeface="Arial"/>
            </a:endParaRPr>
          </a:p>
          <a:p>
            <a:pPr algn="just" rtl="1">
              <a:lnSpc>
                <a:spcPct val="115000"/>
              </a:lnSpc>
              <a:spcAft>
                <a:spcPts val="1000"/>
              </a:spcAft>
            </a:pPr>
            <a:r>
              <a:rPr lang="ar-IQ" sz="2400" b="1" dirty="0">
                <a:effectLst>
                  <a:outerShdw blurRad="38100" dist="38100" dir="2700000" algn="tl">
                    <a:srgbClr val="000000">
                      <a:alpha val="43137"/>
                    </a:srgbClr>
                  </a:outerShdw>
                </a:effectLst>
                <a:latin typeface="Calibri"/>
                <a:ea typeface="Times New Roman"/>
                <a:cs typeface="Arial"/>
              </a:rPr>
              <a:t>• أن يكون المحتوى العلمي متدرج من السهولة إلى الصعوبة.</a:t>
            </a:r>
            <a:endParaRPr lang="en-US" b="1" dirty="0">
              <a:effectLst>
                <a:outerShdw blurRad="38100" dist="38100" dir="2700000" algn="tl">
                  <a:srgbClr val="000000">
                    <a:alpha val="43137"/>
                  </a:srgbClr>
                </a:outerShdw>
              </a:effectLst>
              <a:latin typeface="Calibri"/>
              <a:ea typeface="Times New Roman"/>
              <a:cs typeface="Arial"/>
            </a:endParaRPr>
          </a:p>
          <a:p>
            <a:pPr algn="just" rtl="1">
              <a:lnSpc>
                <a:spcPct val="115000"/>
              </a:lnSpc>
              <a:spcAft>
                <a:spcPts val="1000"/>
              </a:spcAft>
            </a:pPr>
            <a:r>
              <a:rPr lang="ar-IQ" sz="2400" b="1" dirty="0">
                <a:effectLst>
                  <a:outerShdw blurRad="38100" dist="38100" dir="2700000" algn="tl">
                    <a:srgbClr val="000000">
                      <a:alpha val="43137"/>
                    </a:srgbClr>
                  </a:outerShdw>
                </a:effectLst>
                <a:latin typeface="Calibri"/>
                <a:ea typeface="Times New Roman"/>
                <a:cs typeface="Arial"/>
              </a:rPr>
              <a:t>• أن يتدرج المحتوى العلمي من المفاهيم الخاصة إلى المفاهيم العامة.</a:t>
            </a:r>
            <a:endParaRPr lang="en-US" b="1" dirty="0">
              <a:effectLst>
                <a:outerShdw blurRad="38100" dist="38100" dir="2700000" algn="tl">
                  <a:srgbClr val="000000">
                    <a:alpha val="43137"/>
                  </a:srgbClr>
                </a:outerShdw>
              </a:effectLst>
              <a:latin typeface="Calibri"/>
              <a:ea typeface="Times New Roman"/>
              <a:cs typeface="Arial"/>
            </a:endParaRPr>
          </a:p>
          <a:p>
            <a:pPr algn="just" rtl="1">
              <a:lnSpc>
                <a:spcPct val="115000"/>
              </a:lnSpc>
              <a:spcAft>
                <a:spcPts val="1000"/>
              </a:spcAft>
            </a:pPr>
            <a:r>
              <a:rPr lang="ar-IQ" sz="2400" b="1" dirty="0">
                <a:effectLst>
                  <a:outerShdw blurRad="38100" dist="38100" dir="2700000" algn="tl">
                    <a:srgbClr val="000000">
                      <a:alpha val="43137"/>
                    </a:srgbClr>
                  </a:outerShdw>
                </a:effectLst>
                <a:latin typeface="Calibri"/>
                <a:ea typeface="Times New Roman"/>
                <a:cs typeface="Arial"/>
              </a:rPr>
              <a:t>• ضرورة مصاحبة المادة العلمية لأمثلة تربوية وواقعية مرتبطة بالدرس تتميز بالسهولة والبساطة والوضوح بحيث تخدم الموضوع وتمهد له وتساعد على توصيل المعلومة العلمية بسهولة ويسر.</a:t>
            </a:r>
            <a:endParaRPr lang="en-US" b="1" dirty="0">
              <a:effectLst>
                <a:outerShdw blurRad="38100" dist="38100" dir="2700000" algn="tl">
                  <a:srgbClr val="000000">
                    <a:alpha val="43137"/>
                  </a:srgbClr>
                </a:outerShdw>
              </a:effectLst>
              <a:latin typeface="Calibri"/>
              <a:ea typeface="Times New Roman"/>
              <a:cs typeface="Arial"/>
            </a:endParaRPr>
          </a:p>
        </p:txBody>
      </p:sp>
      <p:sp>
        <p:nvSpPr>
          <p:cNvPr id="2" name="Title 1"/>
          <p:cNvSpPr>
            <a:spLocks noGrp="1"/>
          </p:cNvSpPr>
          <p:nvPr>
            <p:ph type="title"/>
          </p:nvPr>
        </p:nvSpPr>
        <p:spPr/>
        <p:txBody>
          <a:bodyPr/>
          <a:lstStyle/>
          <a:p>
            <a:pPr algn="ctr"/>
            <a:r>
              <a:rPr lang="en-US" b="1" dirty="0" smtClean="0">
                <a:effectLst/>
                <a:latin typeface="Arial"/>
                <a:ea typeface="Times New Roman"/>
              </a:rPr>
              <a:t> </a:t>
            </a:r>
            <a:r>
              <a:rPr lang="ar-IQ" b="1" dirty="0" smtClean="0">
                <a:effectLst/>
                <a:latin typeface="Arial"/>
                <a:ea typeface="Times New Roman"/>
              </a:rPr>
              <a:t>المحتوي العلمي</a:t>
            </a:r>
            <a:endParaRPr lang="ar-IQ" dirty="0"/>
          </a:p>
        </p:txBody>
      </p:sp>
    </p:spTree>
    <p:extLst>
      <p:ext uri="{BB962C8B-B14F-4D97-AF65-F5344CB8AC3E}">
        <p14:creationId xmlns:p14="http://schemas.microsoft.com/office/powerpoint/2010/main" xmlns="" val="262559231"/>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9550" y="1981200"/>
            <a:ext cx="7626350" cy="4495800"/>
          </a:xfrm>
        </p:spPr>
        <p:txBody>
          <a:bodyPr/>
          <a:lstStyle/>
          <a:p>
            <a:pPr marL="324000" algn="just">
              <a:spcAft>
                <a:spcPts val="0"/>
              </a:spcAft>
            </a:pPr>
            <a:r>
              <a:rPr lang="ar-IQ" sz="2400" b="1" dirty="0" smtClean="0">
                <a:effectLst>
                  <a:outerShdw blurRad="38100" dist="38100" dir="2700000" algn="tl">
                    <a:srgbClr val="000000">
                      <a:alpha val="43137"/>
                    </a:srgbClr>
                  </a:outerShdw>
                </a:effectLst>
                <a:latin typeface="+mj-lt"/>
                <a:ea typeface="Times New Roman"/>
                <a:cs typeface="Arial"/>
              </a:rPr>
              <a:t>استخدام وسائل تعليمية مختلفة تساعد على توصيل المعلومة للطالب.</a:t>
            </a:r>
            <a:endParaRPr lang="en-US" sz="1800" b="1" dirty="0" smtClean="0">
              <a:effectLst>
                <a:outerShdw blurRad="38100" dist="38100" dir="2700000" algn="tl">
                  <a:srgbClr val="000000">
                    <a:alpha val="43137"/>
                  </a:srgbClr>
                </a:outerShdw>
              </a:effectLst>
              <a:latin typeface="+mj-lt"/>
              <a:ea typeface="Times New Roman"/>
              <a:cs typeface="Arial"/>
            </a:endParaRPr>
          </a:p>
          <a:p>
            <a:pPr marL="324000" algn="just">
              <a:spcAft>
                <a:spcPts val="0"/>
              </a:spcAft>
            </a:pPr>
            <a:r>
              <a:rPr lang="ar-IQ" sz="2400" b="1" dirty="0" smtClean="0">
                <a:effectLst>
                  <a:outerShdw blurRad="38100" dist="38100" dir="2700000" algn="tl">
                    <a:srgbClr val="000000">
                      <a:alpha val="43137"/>
                    </a:srgbClr>
                  </a:outerShdw>
                </a:effectLst>
                <a:latin typeface="+mj-lt"/>
                <a:ea typeface="Times New Roman"/>
                <a:cs typeface="Arial"/>
              </a:rPr>
              <a:t>مراعاة حسن انتقاء الوسيلة التعليمية المناسبة للمادة العلمية المقدمة وبشكل يخدم الموضوع. </a:t>
            </a:r>
          </a:p>
          <a:p>
            <a:pPr marL="324000" algn="just">
              <a:spcAft>
                <a:spcPts val="0"/>
              </a:spcAft>
            </a:pPr>
            <a:r>
              <a:rPr lang="ar-IQ" sz="2400" b="1" dirty="0" smtClean="0">
                <a:effectLst>
                  <a:outerShdw blurRad="38100" dist="38100" dir="2700000" algn="tl">
                    <a:srgbClr val="000000">
                      <a:alpha val="43137"/>
                    </a:srgbClr>
                  </a:outerShdw>
                </a:effectLst>
                <a:latin typeface="+mj-lt"/>
                <a:ea typeface="Times New Roman"/>
                <a:cs typeface="Arial"/>
              </a:rPr>
              <a:t>لابد من تنوع الوسائل التعليمية المستخدمة في الشرح.</a:t>
            </a:r>
            <a:endParaRPr lang="en-US" sz="1800" b="1" dirty="0" smtClean="0">
              <a:effectLst>
                <a:outerShdw blurRad="38100" dist="38100" dir="2700000" algn="tl">
                  <a:srgbClr val="000000">
                    <a:alpha val="43137"/>
                  </a:srgbClr>
                </a:outerShdw>
              </a:effectLst>
              <a:latin typeface="+mj-lt"/>
              <a:ea typeface="Times New Roman"/>
              <a:cs typeface="Arial"/>
            </a:endParaRPr>
          </a:p>
          <a:p>
            <a:pPr marL="324000" algn="just">
              <a:spcAft>
                <a:spcPts val="0"/>
              </a:spcAft>
            </a:pPr>
            <a:r>
              <a:rPr lang="ar-IQ" sz="2400" b="1" dirty="0" smtClean="0">
                <a:effectLst>
                  <a:outerShdw blurRad="38100" dist="38100" dir="2700000" algn="tl">
                    <a:srgbClr val="000000">
                      <a:alpha val="43137"/>
                    </a:srgbClr>
                  </a:outerShdw>
                </a:effectLst>
                <a:latin typeface="+mj-lt"/>
                <a:ea typeface="Times New Roman"/>
                <a:cs typeface="Arial"/>
              </a:rPr>
              <a:t>يفضل استخدام وسائل تعليمية من البيئة المحيطة بالطالب وبتكلفة بسيطة تؤدى الغرض منها.</a:t>
            </a:r>
            <a:endParaRPr lang="en-US" sz="1800" b="1" dirty="0" smtClean="0">
              <a:effectLst>
                <a:outerShdw blurRad="38100" dist="38100" dir="2700000" algn="tl">
                  <a:srgbClr val="000000">
                    <a:alpha val="43137"/>
                  </a:srgbClr>
                </a:outerShdw>
              </a:effectLst>
              <a:latin typeface="+mj-lt"/>
              <a:ea typeface="Times New Roman"/>
              <a:cs typeface="Arial"/>
            </a:endParaRPr>
          </a:p>
          <a:p>
            <a:pPr marL="324000" algn="just">
              <a:spcAft>
                <a:spcPts val="0"/>
              </a:spcAft>
            </a:pPr>
            <a:r>
              <a:rPr lang="ar-IQ" sz="2400" b="1" dirty="0" smtClean="0">
                <a:effectLst>
                  <a:outerShdw blurRad="38100" dist="38100" dir="2700000" algn="tl">
                    <a:srgbClr val="000000">
                      <a:alpha val="43137"/>
                    </a:srgbClr>
                  </a:outerShdw>
                </a:effectLst>
                <a:latin typeface="+mj-lt"/>
                <a:ea typeface="Times New Roman"/>
                <a:cs typeface="Arial"/>
              </a:rPr>
              <a:t>من الضروري أن يحسن المعلم اختيار الوسيلة التعليمية المناسبة في الوقت المناسب أثناء الشرح.</a:t>
            </a:r>
            <a:endParaRPr lang="en-US" sz="1800" b="1" dirty="0" smtClean="0">
              <a:effectLst>
                <a:outerShdw blurRad="38100" dist="38100" dir="2700000" algn="tl">
                  <a:srgbClr val="000000">
                    <a:alpha val="43137"/>
                  </a:srgbClr>
                </a:outerShdw>
              </a:effectLst>
              <a:latin typeface="+mj-lt"/>
              <a:ea typeface="Times New Roman"/>
              <a:cs typeface="Arial"/>
            </a:endParaRPr>
          </a:p>
          <a:p>
            <a:pPr marL="0" indent="0" algn="just">
              <a:spcAft>
                <a:spcPts val="0"/>
              </a:spcAft>
              <a:buNone/>
            </a:pPr>
            <a:endParaRPr lang="ar-IQ" sz="2400" b="1" dirty="0" smtClean="0">
              <a:effectLst>
                <a:outerShdw blurRad="38100" dist="38100" dir="2700000" algn="tl">
                  <a:srgbClr val="000000">
                    <a:alpha val="43137"/>
                  </a:srgbClr>
                </a:outerShdw>
              </a:effectLst>
              <a:latin typeface="Calibri"/>
              <a:ea typeface="Times New Roman"/>
              <a:cs typeface="Arial"/>
            </a:endParaRPr>
          </a:p>
          <a:p>
            <a:pPr marL="324000" algn="just">
              <a:spcAft>
                <a:spcPts val="0"/>
              </a:spcAft>
            </a:pPr>
            <a:endParaRPr lang="en-US" sz="1400" dirty="0" smtClean="0">
              <a:effectLst/>
              <a:latin typeface="Calibri"/>
              <a:ea typeface="Times New Roman"/>
              <a:cs typeface="Arial"/>
            </a:endParaRPr>
          </a:p>
          <a:p>
            <a:pPr marL="324000">
              <a:spcAft>
                <a:spcPts val="0"/>
              </a:spcAft>
            </a:pPr>
            <a:endParaRPr lang="ar-IQ" sz="1800" dirty="0"/>
          </a:p>
        </p:txBody>
      </p:sp>
      <p:sp>
        <p:nvSpPr>
          <p:cNvPr id="2" name="Title 1"/>
          <p:cNvSpPr>
            <a:spLocks noGrp="1"/>
          </p:cNvSpPr>
          <p:nvPr>
            <p:ph type="title"/>
          </p:nvPr>
        </p:nvSpPr>
        <p:spPr>
          <a:xfrm>
            <a:off x="1543704" y="35859"/>
            <a:ext cx="7564437" cy="954741"/>
          </a:xfrm>
        </p:spPr>
        <p:txBody>
          <a:bodyPr/>
          <a:lstStyle/>
          <a:p>
            <a:pPr algn="ctr"/>
            <a:r>
              <a:rPr lang="ar-IQ" sz="4000" b="1" dirty="0" smtClean="0">
                <a:effectLst/>
                <a:latin typeface="Calibri"/>
                <a:ea typeface="Times New Roman"/>
                <a:cs typeface="Arial"/>
              </a:rPr>
              <a:t>الوسائل التعليمية</a:t>
            </a:r>
            <a:endParaRPr lang="ar-IQ" sz="4000" dirty="0"/>
          </a:p>
        </p:txBody>
      </p:sp>
      <p:sp>
        <p:nvSpPr>
          <p:cNvPr id="5" name="TextBox 4"/>
          <p:cNvSpPr txBox="1"/>
          <p:nvPr/>
        </p:nvSpPr>
        <p:spPr>
          <a:xfrm>
            <a:off x="1524000" y="914400"/>
            <a:ext cx="7315200" cy="707886"/>
          </a:xfrm>
          <a:prstGeom prst="rect">
            <a:avLst/>
          </a:prstGeom>
          <a:noFill/>
        </p:spPr>
        <p:txBody>
          <a:bodyPr wrap="square" rtlCol="1">
            <a:spAutoFit/>
          </a:bodyPr>
          <a:lstStyle/>
          <a:p>
            <a:pPr lvl="0" algn="just" rtl="1" fontAlgn="base">
              <a:spcBef>
                <a:spcPct val="20000"/>
              </a:spcBef>
              <a:spcAft>
                <a:spcPts val="1000"/>
              </a:spcAft>
              <a:buClr>
                <a:srgbClr val="996633"/>
              </a:buClr>
              <a:buSzPct val="95000"/>
            </a:pPr>
            <a:r>
              <a:rPr lang="ar-IQ" sz="2000" b="1" kern="0" dirty="0" smtClean="0">
                <a:solidFill>
                  <a:srgbClr val="000000"/>
                </a:solidFill>
                <a:effectLst>
                  <a:outerShdw blurRad="38100" dist="38100" dir="2700000" algn="tl">
                    <a:srgbClr val="000000">
                      <a:alpha val="43137"/>
                    </a:srgbClr>
                  </a:outerShdw>
                </a:effectLst>
                <a:latin typeface="+mj-lt"/>
                <a:ea typeface="Times New Roman"/>
                <a:cs typeface="Arial"/>
              </a:rPr>
              <a:t>    تعتبر </a:t>
            </a:r>
            <a:r>
              <a:rPr lang="ar-IQ" sz="2000" b="1" kern="0" dirty="0">
                <a:solidFill>
                  <a:srgbClr val="000000"/>
                </a:solidFill>
                <a:effectLst>
                  <a:outerShdw blurRad="38100" dist="38100" dir="2700000" algn="tl">
                    <a:srgbClr val="000000">
                      <a:alpha val="43137"/>
                    </a:srgbClr>
                  </a:outerShdw>
                </a:effectLst>
                <a:latin typeface="+mj-lt"/>
                <a:ea typeface="Times New Roman"/>
                <a:cs typeface="Arial"/>
              </a:rPr>
              <a:t>الوسائل التعليمية في غاية الأهمية لتوصيل المادة العلمية للطالب وحتي تؤتي ثمارها وتحقق الهدف من استخدامها يجب أن يتوافر فيها ما يلي:</a:t>
            </a:r>
            <a:endParaRPr lang="en-US" sz="1600" kern="0" dirty="0">
              <a:solidFill>
                <a:srgbClr val="000000"/>
              </a:solidFill>
              <a:effectLst>
                <a:outerShdw blurRad="38100" dist="38100" dir="2700000" algn="tl">
                  <a:srgbClr val="000000">
                    <a:alpha val="43137"/>
                  </a:srgbClr>
                </a:outerShdw>
              </a:effectLst>
              <a:latin typeface="+mj-lt"/>
              <a:ea typeface="Times New Roman"/>
              <a:cs typeface="Arial"/>
            </a:endParaRPr>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63487" y="4953000"/>
            <a:ext cx="3491753" cy="1905000"/>
          </a:xfrm>
          <a:prstGeom prst="rect">
            <a:avLst/>
          </a:prstGeom>
          <a:scene3d>
            <a:camera prst="perspectiveRight"/>
            <a:lightRig rig="threePt" dir="t"/>
          </a:scene3d>
          <a:sp3d>
            <a:bevelT prst="angle"/>
          </a:sp3d>
        </p:spPr>
      </p:pic>
    </p:spTree>
    <p:extLst>
      <p:ext uri="{BB962C8B-B14F-4D97-AF65-F5344CB8AC3E}">
        <p14:creationId xmlns:p14="http://schemas.microsoft.com/office/powerpoint/2010/main" xmlns="" val="222580027"/>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b="1" dirty="0" smtClean="0">
                <a:effectLst/>
                <a:latin typeface="Calibri"/>
                <a:ea typeface="Times New Roman"/>
                <a:cs typeface="Arial"/>
              </a:rPr>
              <a:t>السبورة</a:t>
            </a:r>
            <a:endParaRPr lang="ar-IQ" dirty="0"/>
          </a:p>
        </p:txBody>
      </p:sp>
      <p:sp>
        <p:nvSpPr>
          <p:cNvPr id="3" name="Content Placeholder 2"/>
          <p:cNvSpPr>
            <a:spLocks noGrp="1"/>
          </p:cNvSpPr>
          <p:nvPr>
            <p:ph idx="1"/>
          </p:nvPr>
        </p:nvSpPr>
        <p:spPr/>
        <p:txBody>
          <a:bodyPr/>
          <a:lstStyle/>
          <a:p>
            <a:pPr algn="just">
              <a:lnSpc>
                <a:spcPct val="115000"/>
              </a:lnSpc>
              <a:spcAft>
                <a:spcPts val="1000"/>
              </a:spcAft>
            </a:pPr>
            <a:r>
              <a:rPr lang="ar-IQ" b="1" dirty="0" smtClean="0">
                <a:effectLst/>
                <a:latin typeface="Calibri"/>
                <a:ea typeface="Times New Roman"/>
                <a:cs typeface="Arial"/>
              </a:rPr>
              <a:t>احد اهم </a:t>
            </a:r>
            <a:r>
              <a:rPr lang="ar-IQ" b="1" dirty="0" smtClean="0">
                <a:latin typeface="Calibri"/>
                <a:ea typeface="Times New Roman"/>
                <a:cs typeface="Arial"/>
              </a:rPr>
              <a:t>العناصر في </a:t>
            </a:r>
            <a:r>
              <a:rPr lang="ar-IQ" b="1" dirty="0" smtClean="0">
                <a:effectLst/>
                <a:latin typeface="Calibri"/>
                <a:ea typeface="Times New Roman"/>
                <a:cs typeface="Arial"/>
              </a:rPr>
              <a:t>العملية التعليمية لأنها أبسط وأكثر الوسائل التعليمية توافرا في جميع المدارس، لذا يجب أن تعكس المرحلة العمرية وطبيعة المادة العلمية</a:t>
            </a:r>
            <a:endParaRPr lang="ar-IQ"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47800" y="3810000"/>
            <a:ext cx="6096000" cy="3048000"/>
          </a:xfrm>
          <a:prstGeom prst="rect">
            <a:avLst/>
          </a:prstGeom>
        </p:spPr>
      </p:pic>
    </p:spTree>
    <p:extLst>
      <p:ext uri="{BB962C8B-B14F-4D97-AF65-F5344CB8AC3E}">
        <p14:creationId xmlns:p14="http://schemas.microsoft.com/office/powerpoint/2010/main" xmlns="" val="3390432517"/>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8763" y="304800"/>
            <a:ext cx="7564437" cy="609600"/>
          </a:xfrm>
        </p:spPr>
        <p:txBody>
          <a:bodyPr/>
          <a:lstStyle/>
          <a:p>
            <a:pPr algn="ctr"/>
            <a:r>
              <a:rPr lang="ar-IQ" dirty="0" smtClean="0"/>
              <a:t>مميزات السبورة المثالية</a:t>
            </a:r>
            <a:endParaRPr lang="ar-IQ" dirty="0"/>
          </a:p>
        </p:txBody>
      </p:sp>
      <p:sp>
        <p:nvSpPr>
          <p:cNvPr id="3" name="Content Placeholder 2"/>
          <p:cNvSpPr>
            <a:spLocks noGrp="1"/>
          </p:cNvSpPr>
          <p:nvPr>
            <p:ph idx="1"/>
          </p:nvPr>
        </p:nvSpPr>
        <p:spPr>
          <a:xfrm>
            <a:off x="1486274" y="1905000"/>
            <a:ext cx="7626350" cy="4114800"/>
          </a:xfrm>
        </p:spPr>
        <p:txBody>
          <a:bodyPr/>
          <a:lstStyle/>
          <a:p>
            <a:pPr algn="just">
              <a:spcAft>
                <a:spcPts val="0"/>
              </a:spcAft>
            </a:pPr>
            <a:r>
              <a:rPr lang="ar-IQ"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libri"/>
                <a:ea typeface="Times New Roman"/>
                <a:cs typeface="Arial"/>
              </a:rPr>
              <a:t>تاريخ اليوم.</a:t>
            </a:r>
            <a:endParaRPr lang="en-US"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libri"/>
              <a:ea typeface="Times New Roman"/>
              <a:cs typeface="Arial"/>
            </a:endParaRPr>
          </a:p>
          <a:p>
            <a:pPr algn="just">
              <a:spcAft>
                <a:spcPts val="0"/>
              </a:spcAft>
            </a:pPr>
            <a:r>
              <a:rPr lang="ar-IQ"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libri"/>
                <a:ea typeface="Times New Roman"/>
                <a:cs typeface="Arial"/>
              </a:rPr>
              <a:t>عنوان الدرس.</a:t>
            </a:r>
            <a:endParaRPr lang="en-US"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libri"/>
              <a:ea typeface="Times New Roman"/>
              <a:cs typeface="Arial"/>
            </a:endParaRPr>
          </a:p>
          <a:p>
            <a:pPr algn="just">
              <a:spcAft>
                <a:spcPts val="0"/>
              </a:spcAft>
            </a:pPr>
            <a:r>
              <a:rPr lang="ar-IQ"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libri"/>
                <a:ea typeface="Times New Roman"/>
                <a:cs typeface="Arial"/>
              </a:rPr>
              <a:t>النقاط الرئيسية للدرس.</a:t>
            </a:r>
            <a:endParaRPr lang="en-US"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libri"/>
              <a:ea typeface="Times New Roman"/>
              <a:cs typeface="Arial"/>
            </a:endParaRPr>
          </a:p>
          <a:p>
            <a:pPr algn="just">
              <a:spcAft>
                <a:spcPts val="0"/>
              </a:spcAft>
            </a:pPr>
            <a:r>
              <a:rPr lang="ar-IQ"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libri"/>
                <a:ea typeface="Times New Roman"/>
                <a:cs typeface="Arial"/>
              </a:rPr>
              <a:t>سؤال تمهيدي للدرس.</a:t>
            </a:r>
            <a:endParaRPr lang="en-US"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libri"/>
              <a:ea typeface="Times New Roman"/>
              <a:cs typeface="Arial"/>
            </a:endParaRPr>
          </a:p>
          <a:p>
            <a:pPr algn="just">
              <a:spcAft>
                <a:spcPts val="0"/>
              </a:spcAft>
            </a:pPr>
            <a:r>
              <a:rPr lang="ar-IQ"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libri"/>
                <a:ea typeface="Times New Roman"/>
                <a:cs typeface="Arial"/>
              </a:rPr>
              <a:t>رسم بعض الأشكال التوضيحية عند شرح أي عنصر من عناصر الدرس.</a:t>
            </a:r>
            <a:endParaRPr lang="en-US"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libri"/>
              <a:ea typeface="Times New Roman"/>
              <a:cs typeface="Arial"/>
            </a:endParaRPr>
          </a:p>
          <a:p>
            <a:pPr algn="just">
              <a:spcAft>
                <a:spcPts val="0"/>
              </a:spcAft>
            </a:pPr>
            <a:r>
              <a:rPr lang="ar-IQ"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libri"/>
                <a:ea typeface="Times New Roman"/>
                <a:cs typeface="Arial"/>
              </a:rPr>
              <a:t>التعاريف الهامة.</a:t>
            </a:r>
            <a:endParaRPr lang="en-US"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libri"/>
              <a:ea typeface="Times New Roman"/>
              <a:cs typeface="Arial"/>
            </a:endParaRPr>
          </a:p>
          <a:p>
            <a:pPr algn="just">
              <a:spcAft>
                <a:spcPts val="0"/>
              </a:spcAft>
            </a:pPr>
            <a:r>
              <a:rPr lang="ar-IQ"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libri"/>
                <a:ea typeface="Times New Roman"/>
                <a:cs typeface="Arial"/>
              </a:rPr>
              <a:t>تخصيص جزء من السبورة للشرح يمكن مسحه وإعادة استخدامه.</a:t>
            </a:r>
            <a:endParaRPr lang="en-US"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libri"/>
              <a:ea typeface="Times New Roman"/>
              <a:cs typeface="Arial"/>
            </a:endParaRPr>
          </a:p>
          <a:p>
            <a:pPr algn="just">
              <a:spcAft>
                <a:spcPts val="0"/>
              </a:spcAft>
            </a:pPr>
            <a:r>
              <a:rPr lang="ar-IQ"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libri"/>
                <a:ea typeface="Times New Roman"/>
                <a:cs typeface="Arial"/>
              </a:rPr>
              <a:t>مع مراعاة حسن تنظيم السبورة وجمال الخط – كلما أمكن- واستخدام ألوان مختلفة لإبراز العناوين الهامة والمصطلحات والكلمات الهامة.</a:t>
            </a:r>
            <a:endParaRPr lang="en-US"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libri"/>
              <a:ea typeface="Times New Roman"/>
              <a:cs typeface="Arial"/>
            </a:endParaRPr>
          </a:p>
          <a:p>
            <a:endParaRPr lang="ar-IQ" sz="1600" dirty="0">
              <a:effectLst/>
            </a:endParaRPr>
          </a:p>
        </p:txBody>
      </p:sp>
      <p:sp>
        <p:nvSpPr>
          <p:cNvPr id="10" name="TextBox 9"/>
          <p:cNvSpPr txBox="1"/>
          <p:nvPr/>
        </p:nvSpPr>
        <p:spPr>
          <a:xfrm>
            <a:off x="1752600" y="1034534"/>
            <a:ext cx="7010400" cy="461665"/>
          </a:xfrm>
          <a:prstGeom prst="rect">
            <a:avLst/>
          </a:prstGeom>
          <a:noFill/>
        </p:spPr>
        <p:txBody>
          <a:bodyPr wrap="square" rtlCol="1">
            <a:spAutoFit/>
          </a:bodyPr>
          <a:lstStyle/>
          <a:p>
            <a:pPr algn="r"/>
            <a:r>
              <a:rPr lang="ar-IQ" sz="2400" b="1" dirty="0" smtClean="0"/>
              <a:t>يجب ان يراعى فيها كل من العناصر التالية</a:t>
            </a:r>
            <a:r>
              <a:rPr lang="ar-IQ" sz="2400" dirty="0" smtClean="0"/>
              <a:t>:</a:t>
            </a:r>
            <a:endParaRPr lang="ar-IQ" sz="2400" dirty="0"/>
          </a:p>
        </p:txBody>
      </p:sp>
    </p:spTree>
    <p:extLst>
      <p:ext uri="{BB962C8B-B14F-4D97-AF65-F5344CB8AC3E}">
        <p14:creationId xmlns:p14="http://schemas.microsoft.com/office/powerpoint/2010/main" xmlns="" val="2907085737"/>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1517650" y="1981200"/>
            <a:ext cx="7626350" cy="4114800"/>
          </a:xfrm>
        </p:spPr>
        <p:txBody>
          <a:bodyPr/>
          <a:lstStyle/>
          <a:p>
            <a:r>
              <a:rPr lang="ar-IQ" dirty="0" smtClean="0">
                <a:solidFill>
                  <a:srgbClr val="FF0000"/>
                </a:solidFill>
              </a:rPr>
              <a:t>السبورة النموذجية</a:t>
            </a:r>
            <a:endParaRPr lang="ar-IQ" dirty="0">
              <a:solidFill>
                <a:srgbClr val="FF0000"/>
              </a:solidFill>
            </a:endParaRPr>
          </a:p>
        </p:txBody>
      </p:sp>
      <p:sp>
        <p:nvSpPr>
          <p:cNvPr id="5" name="Rectangle 4"/>
          <p:cNvSpPr/>
          <p:nvPr/>
        </p:nvSpPr>
        <p:spPr bwMode="auto">
          <a:xfrm>
            <a:off x="1571604" y="2590800"/>
            <a:ext cx="7358114" cy="2819400"/>
          </a:xfrm>
          <a:prstGeom prst="rect">
            <a:avLst/>
          </a:prstGeom>
          <a:solidFill>
            <a:schemeClr val="accent3"/>
          </a:solidFill>
          <a:ln w="38100" cap="flat" cmpd="sng" algn="ctr">
            <a:solidFill>
              <a:schemeClr val="tx1"/>
            </a:solidFill>
            <a:prstDash val="solid"/>
            <a:round/>
            <a:headEnd type="none" w="sm" len="sm"/>
            <a:tailEnd type="none" w="sm" len="sm"/>
          </a:ln>
          <a:effectLst/>
        </p:spPr>
        <p:txBody>
          <a:bodyPr vert="horz" wrap="non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Arabic)" charset="0"/>
              </a:rPr>
              <a:t>الدرس</a:t>
            </a:r>
            <a:r>
              <a:rPr kumimoji="0" lang="ar-IQ" sz="2400" b="1" i="0" u="none" strike="noStrike" cap="none" normalizeH="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Arabic)" charset="0"/>
              </a:rPr>
              <a:t> </a:t>
            </a:r>
            <a:r>
              <a:rPr kumimoji="0" lang="ar-IQ" sz="2400" b="1" i="0" u="none" strike="noStrike" cap="none" normalizeH="0" dirty="0" err="1" smtClean="0">
                <a:ln>
                  <a:noFill/>
                </a:ln>
                <a:solidFill>
                  <a:schemeClr val="tx1"/>
                </a:solidFill>
                <a:effectLst>
                  <a:outerShdw blurRad="38100" dist="38100" dir="2700000" algn="tl">
                    <a:srgbClr val="000000">
                      <a:alpha val="43137"/>
                    </a:srgbClr>
                  </a:outerShdw>
                </a:effectLst>
                <a:latin typeface="Times New Roman" pitchFamily="18" charset="0"/>
                <a:cs typeface="Times New Roman (Arabic)" charset="0"/>
              </a:rPr>
              <a:t>الاول</a:t>
            </a:r>
            <a:r>
              <a:rPr kumimoji="0" lang="ar-IQ" sz="2400" b="1" i="0" u="none" strike="noStrike" cap="none" normalizeH="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Arabic)" charset="0"/>
              </a:rPr>
              <a:t>                    </a:t>
            </a:r>
            <a:r>
              <a:rPr kumimoji="0" lang="ar-IQ" sz="3600" b="1" i="0" u="none" strike="noStrike" cap="none" normalizeH="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Arabic)" charset="0"/>
              </a:rPr>
              <a:t>العنوان </a:t>
            </a:r>
            <a:r>
              <a:rPr kumimoji="0" lang="ar-IQ" sz="3200" b="1" i="0" u="none" strike="noStrike" cap="none" normalizeH="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Arabic)" charset="0"/>
              </a:rPr>
              <a:t>                    </a:t>
            </a:r>
            <a:r>
              <a:rPr kumimoji="0" lang="ar-IQ" sz="2800" b="1" i="0" u="none" strike="noStrike" cap="none" normalizeH="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Arabic)" charset="0"/>
              </a:rPr>
              <a:t>التاريخ</a:t>
            </a:r>
          </a:p>
          <a:p>
            <a:pPr marL="0" marR="0" indent="0" algn="r" defTabSz="914400" rtl="1" eaLnBrk="1" fontAlgn="base" latinLnBrk="0" hangingPunct="1">
              <a:lnSpc>
                <a:spcPct val="100000"/>
              </a:lnSpc>
              <a:spcBef>
                <a:spcPct val="0"/>
              </a:spcBef>
              <a:spcAft>
                <a:spcPct val="0"/>
              </a:spcAft>
              <a:buClrTx/>
              <a:buSzTx/>
              <a:buFontTx/>
              <a:buNone/>
              <a:tabLst/>
            </a:pPr>
            <a:endParaRPr lang="ar-IQ" sz="2800" b="1" baseline="0" dirty="0" smtClean="0">
              <a:effectLst>
                <a:outerShdw blurRad="38100" dist="38100" dir="2700000" algn="tl">
                  <a:srgbClr val="000000">
                    <a:alpha val="43137"/>
                  </a:srgbClr>
                </a:outerShdw>
              </a:effectLst>
              <a:latin typeface="Times New Roman" pitchFamily="18" charset="0"/>
              <a:cs typeface="Times New Roman (Arabic)" charset="0"/>
            </a:endParaRPr>
          </a:p>
          <a:p>
            <a:pPr marL="0" marR="0" indent="0" algn="r" defTabSz="914400" rtl="1" eaLnBrk="1" fontAlgn="base" latinLnBrk="0" hangingPunct="1">
              <a:lnSpc>
                <a:spcPct val="100000"/>
              </a:lnSpc>
              <a:spcBef>
                <a:spcPct val="0"/>
              </a:spcBef>
              <a:spcAft>
                <a:spcPct val="0"/>
              </a:spcAft>
              <a:buClrTx/>
              <a:buSzTx/>
              <a:buFontTx/>
              <a:buNone/>
              <a:tabLst/>
            </a:pPr>
            <a:r>
              <a:rPr kumimoji="0" lang="ar-IQ" sz="2800" b="1" i="0" u="none" strike="noStrike" cap="none" normalizeH="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Arabic)" charset="0"/>
              </a:rPr>
              <a:t>-</a:t>
            </a:r>
            <a:r>
              <a:rPr kumimoji="0" lang="ar-IQ" sz="2000" b="1" i="0" u="none" strike="noStrike" cap="none" normalizeH="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Arabic)" charset="0"/>
              </a:rPr>
              <a:t>النقاط الرئيسية للموضوع                                 الصور والاشكال التوضيحية</a:t>
            </a:r>
          </a:p>
          <a:p>
            <a:pPr marL="0" marR="0" indent="0" algn="r" defTabSz="914400" rtl="1" eaLnBrk="1" fontAlgn="base" latinLnBrk="0" hangingPunct="1">
              <a:lnSpc>
                <a:spcPct val="100000"/>
              </a:lnSpc>
              <a:spcBef>
                <a:spcPct val="0"/>
              </a:spcBef>
              <a:spcAft>
                <a:spcPct val="0"/>
              </a:spcAft>
              <a:buClrTx/>
              <a:buSzTx/>
              <a:buFontTx/>
              <a:buNone/>
              <a:tabLst/>
            </a:pPr>
            <a:endParaRPr kumimoji="0" lang="ar-IQ" sz="2000" b="1" i="0" u="none" strike="noStrike" cap="none" normalizeH="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Arabic)" charset="0"/>
            </a:endParaRPr>
          </a:p>
          <a:p>
            <a:pPr marL="0" marR="0" indent="0" algn="r" defTabSz="914400" rtl="1" eaLnBrk="1" fontAlgn="base" latinLnBrk="0" hangingPunct="1">
              <a:lnSpc>
                <a:spcPct val="100000"/>
              </a:lnSpc>
              <a:spcBef>
                <a:spcPct val="0"/>
              </a:spcBef>
              <a:spcAft>
                <a:spcPct val="0"/>
              </a:spcAft>
              <a:buClrTx/>
              <a:buSzTx/>
              <a:buFontTx/>
              <a:buNone/>
              <a:tabLst/>
            </a:pPr>
            <a:r>
              <a:rPr lang="ar-IQ" sz="2000" b="1" baseline="0" dirty="0" smtClean="0">
                <a:effectLst>
                  <a:outerShdw blurRad="38100" dist="38100" dir="2700000" algn="tl">
                    <a:srgbClr val="000000">
                      <a:alpha val="43137"/>
                    </a:srgbClr>
                  </a:outerShdw>
                </a:effectLst>
                <a:latin typeface="Times New Roman" pitchFamily="18" charset="0"/>
                <a:cs typeface="Times New Roman (Arabic)" charset="0"/>
              </a:rPr>
              <a:t>- التعاريف المهمة للموضوع</a:t>
            </a:r>
            <a:endParaRPr kumimoji="0" lang="ar-IQ"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Arabic)" charset="0"/>
            </a:endParaRPr>
          </a:p>
        </p:txBody>
      </p:sp>
    </p:spTree>
    <p:extLst>
      <p:ext uri="{BB962C8B-B14F-4D97-AF65-F5344CB8AC3E}">
        <p14:creationId xmlns:p14="http://schemas.microsoft.com/office/powerpoint/2010/main" xmlns="" val="48314166"/>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ar-IQ" sz="4800" b="1" dirty="0" smtClean="0">
                <a:ln w="12700">
                  <a:solidFill>
                    <a:schemeClr val="tx2">
                      <a:satMod val="155000"/>
                    </a:schemeClr>
                  </a:solidFill>
                  <a:prstDash val="solid"/>
                </a:ln>
                <a:solidFill>
                  <a:srgbClr val="6D4709"/>
                </a:solidFill>
                <a:effectLst>
                  <a:outerShdw blurRad="41275" dist="20320" dir="1800000" algn="tl" rotWithShape="0">
                    <a:srgbClr val="000000">
                      <a:alpha val="40000"/>
                    </a:srgbClr>
                  </a:outerShdw>
                </a:effectLst>
              </a:rPr>
              <a:t>صرخة متعلم</a:t>
            </a:r>
            <a:endParaRPr lang="ar-IQ" sz="4800" b="1" dirty="0">
              <a:ln w="12700">
                <a:solidFill>
                  <a:schemeClr val="tx2">
                    <a:satMod val="155000"/>
                  </a:schemeClr>
                </a:solidFill>
                <a:prstDash val="solid"/>
              </a:ln>
              <a:solidFill>
                <a:srgbClr val="6D4709"/>
              </a:solidFill>
              <a:effectLst>
                <a:outerShdw blurRad="41275" dist="20320" dir="1800000" algn="tl" rotWithShape="0">
                  <a:srgbClr val="000000">
                    <a:alpha val="40000"/>
                  </a:srgbClr>
                </a:outerShdw>
              </a:effectLst>
            </a:endParaRPr>
          </a:p>
        </p:txBody>
      </p:sp>
      <p:sp>
        <p:nvSpPr>
          <p:cNvPr id="12" name="Vertical Scroll 11"/>
          <p:cNvSpPr/>
          <p:nvPr/>
        </p:nvSpPr>
        <p:spPr bwMode="auto">
          <a:xfrm>
            <a:off x="5436096" y="2132856"/>
            <a:ext cx="3707904" cy="4536504"/>
          </a:xfrm>
          <a:prstGeom prst="verticalScroll">
            <a:avLst/>
          </a:prstGeom>
          <a:solidFill>
            <a:schemeClr val="accent1"/>
          </a:solidFill>
          <a:ln w="12700" cap="flat" cmpd="sng" algn="ctr">
            <a:solidFill>
              <a:schemeClr val="tx1"/>
            </a:solidFill>
            <a:prstDash val="solid"/>
            <a:round/>
            <a:headEnd type="none" w="sm" len="sm"/>
            <a:tailEnd type="none" w="sm" len="sm"/>
          </a:ln>
          <a:effectLst/>
        </p:spPr>
        <p:txBody>
          <a:bodyPr vert="horz" wrap="non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IQ" sz="2400" b="0" i="0" u="none" strike="noStrike" cap="none" normalizeH="0" baseline="0" dirty="0" smtClean="0">
              <a:ln>
                <a:noFill/>
              </a:ln>
              <a:solidFill>
                <a:schemeClr val="tx1"/>
              </a:solidFill>
              <a:effectLst/>
              <a:latin typeface="Times New Roman" pitchFamily="18" charset="0"/>
              <a:cs typeface="Times New Roman (Arabic)" charset="0"/>
            </a:endParaRPr>
          </a:p>
        </p:txBody>
      </p:sp>
      <p:sp>
        <p:nvSpPr>
          <p:cNvPr id="13" name="TextBox 12"/>
          <p:cNvSpPr txBox="1"/>
          <p:nvPr/>
        </p:nvSpPr>
        <p:spPr>
          <a:xfrm>
            <a:off x="5953844" y="2677620"/>
            <a:ext cx="2736304" cy="3944926"/>
          </a:xfrm>
          <a:prstGeom prst="rect">
            <a:avLst/>
          </a:prstGeom>
          <a:noFill/>
        </p:spPr>
        <p:txBody>
          <a:bodyPr wrap="square" rtlCol="1">
            <a:spAutoFit/>
          </a:bodyPr>
          <a:lstStyle/>
          <a:p>
            <a:pPr algn="ctr"/>
            <a:r>
              <a:rPr lang="ar-SA" sz="2400" b="1" dirty="0" smtClean="0">
                <a:solidFill>
                  <a:srgbClr val="C00000"/>
                </a:solidFill>
                <a:effectLst>
                  <a:outerShdw blurRad="38100" dist="38100" dir="2700000" algn="tl">
                    <a:srgbClr val="000000">
                      <a:alpha val="43000"/>
                    </a:srgbClr>
                  </a:outerShdw>
                </a:effectLst>
                <a:ea typeface="Times New Roman"/>
                <a:cs typeface="Arial Unicode MS"/>
              </a:rPr>
              <a:t>لست مجرد ورقة بيضاء فارغة تكتبون عليها ايها الكبار ما </a:t>
            </a:r>
            <a:r>
              <a:rPr lang="ar-IQ" sz="2400" b="1" dirty="0" smtClean="0">
                <a:solidFill>
                  <a:srgbClr val="C00000"/>
                </a:solidFill>
                <a:effectLst>
                  <a:outerShdw blurRad="38100" dist="38100" dir="2700000" algn="tl">
                    <a:srgbClr val="000000">
                      <a:alpha val="43000"/>
                    </a:srgbClr>
                  </a:outerShdw>
                </a:effectLst>
                <a:ea typeface="Times New Roman"/>
                <a:cs typeface="Arial Unicode MS"/>
              </a:rPr>
              <a:t>    </a:t>
            </a:r>
            <a:r>
              <a:rPr lang="en-US" sz="2400" b="1" dirty="0" smtClean="0">
                <a:solidFill>
                  <a:srgbClr val="C00000"/>
                </a:solidFill>
                <a:effectLst>
                  <a:outerShdw blurRad="38100" dist="38100" dir="2700000" algn="tl">
                    <a:srgbClr val="000000">
                      <a:alpha val="43000"/>
                    </a:srgbClr>
                  </a:outerShdw>
                </a:effectLst>
                <a:ea typeface="Times New Roman"/>
                <a:cs typeface="Arial Unicode MS"/>
              </a:rPr>
              <a:t>   </a:t>
            </a:r>
            <a:r>
              <a:rPr lang="ar-SA" sz="2400" b="1" dirty="0" smtClean="0">
                <a:solidFill>
                  <a:srgbClr val="C00000"/>
                </a:solidFill>
                <a:effectLst>
                  <a:outerShdw blurRad="38100" dist="38100" dir="2700000" algn="tl">
                    <a:srgbClr val="000000">
                      <a:alpha val="43000"/>
                    </a:srgbClr>
                  </a:outerShdw>
                </a:effectLst>
                <a:ea typeface="Times New Roman"/>
                <a:cs typeface="Arial Unicode MS"/>
              </a:rPr>
              <a:t>تريدون</a:t>
            </a:r>
            <a:endParaRPr lang="en-US" sz="4000" dirty="0" smtClean="0">
              <a:ea typeface="Times New Roman"/>
            </a:endParaRPr>
          </a:p>
          <a:p>
            <a:pPr algn="ctr" rtl="1">
              <a:spcAft>
                <a:spcPts val="0"/>
              </a:spcAft>
            </a:pPr>
            <a:r>
              <a:rPr lang="ar-SA" sz="2400" b="1" dirty="0" smtClean="0">
                <a:solidFill>
                  <a:srgbClr val="C00000"/>
                </a:solidFill>
                <a:effectLst>
                  <a:outerShdw blurRad="38100" dist="38100" dir="2700000" algn="tl">
                    <a:srgbClr val="000000">
                      <a:alpha val="43000"/>
                    </a:srgbClr>
                  </a:outerShdw>
                </a:effectLst>
                <a:ea typeface="Times New Roman"/>
                <a:cs typeface="Arial Unicode MS"/>
              </a:rPr>
              <a:t>فلن </a:t>
            </a:r>
            <a:r>
              <a:rPr lang="ar-SA" sz="2400" b="1" dirty="0">
                <a:solidFill>
                  <a:srgbClr val="C00000"/>
                </a:solidFill>
                <a:effectLst>
                  <a:outerShdw blurRad="38100" dist="38100" dir="2700000" algn="tl">
                    <a:srgbClr val="000000">
                      <a:alpha val="43000"/>
                    </a:srgbClr>
                  </a:outerShdw>
                </a:effectLst>
                <a:ea typeface="Times New Roman"/>
                <a:cs typeface="Arial Unicode MS"/>
              </a:rPr>
              <a:t>تكتبوا الا ما اكتب انا على ورقتي اريحوا انفسكم </a:t>
            </a:r>
            <a:r>
              <a:rPr lang="ar-SA" sz="2400" b="1" dirty="0" smtClean="0">
                <a:solidFill>
                  <a:srgbClr val="C00000"/>
                </a:solidFill>
                <a:effectLst>
                  <a:outerShdw blurRad="38100" dist="38100" dir="2700000" algn="tl">
                    <a:srgbClr val="000000">
                      <a:alpha val="43000"/>
                    </a:srgbClr>
                  </a:outerShdw>
                </a:effectLst>
                <a:ea typeface="Times New Roman"/>
                <a:cs typeface="Arial Unicode MS"/>
              </a:rPr>
              <a:t>و</a:t>
            </a:r>
            <a:r>
              <a:rPr lang="ar-IQ" sz="2400" b="1" dirty="0">
                <a:solidFill>
                  <a:srgbClr val="C00000"/>
                </a:solidFill>
                <a:effectLst>
                  <a:outerShdw blurRad="38100" dist="38100" dir="2700000" algn="tl">
                    <a:srgbClr val="000000">
                      <a:alpha val="43000"/>
                    </a:srgbClr>
                  </a:outerShdw>
                </a:effectLst>
                <a:ea typeface="Times New Roman"/>
                <a:cs typeface="Arial Unicode MS"/>
              </a:rPr>
              <a:t>أ</a:t>
            </a:r>
            <a:r>
              <a:rPr lang="ar-SA" sz="2400" b="1" dirty="0" err="1" smtClean="0">
                <a:solidFill>
                  <a:srgbClr val="C00000"/>
                </a:solidFill>
                <a:effectLst>
                  <a:outerShdw blurRad="38100" dist="38100" dir="2700000" algn="tl">
                    <a:srgbClr val="000000">
                      <a:alpha val="43000"/>
                    </a:srgbClr>
                  </a:outerShdw>
                </a:effectLst>
                <a:ea typeface="Times New Roman"/>
                <a:cs typeface="Arial Unicode MS"/>
              </a:rPr>
              <a:t>ريحوني</a:t>
            </a:r>
            <a:r>
              <a:rPr lang="ar-SA" sz="2400" b="1" dirty="0" smtClean="0">
                <a:solidFill>
                  <a:srgbClr val="C00000"/>
                </a:solidFill>
                <a:effectLst>
                  <a:outerShdw blurRad="38100" dist="38100" dir="2700000" algn="tl">
                    <a:srgbClr val="000000">
                      <a:alpha val="43000"/>
                    </a:srgbClr>
                  </a:outerShdw>
                </a:effectLst>
                <a:ea typeface="Times New Roman"/>
                <a:cs typeface="Arial Unicode MS"/>
              </a:rPr>
              <a:t> </a:t>
            </a:r>
            <a:endParaRPr lang="en-US" sz="4000" dirty="0">
              <a:ea typeface="Times New Roman"/>
            </a:endParaRPr>
          </a:p>
          <a:p>
            <a:pPr algn="ctr" rtl="1">
              <a:spcAft>
                <a:spcPts val="0"/>
              </a:spcAft>
            </a:pPr>
            <a:r>
              <a:rPr lang="ar-SA" sz="2400" b="1" dirty="0">
                <a:solidFill>
                  <a:srgbClr val="C00000"/>
                </a:solidFill>
                <a:effectLst>
                  <a:outerShdw blurRad="38100" dist="38100" dir="2700000" algn="tl">
                    <a:srgbClr val="000000">
                      <a:alpha val="43000"/>
                    </a:srgbClr>
                  </a:outerShdw>
                </a:effectLst>
                <a:ea typeface="Times New Roman"/>
                <a:cs typeface="Arial Unicode MS"/>
              </a:rPr>
              <a:t>وانظروا الي مثل نظرتكم لورقة النبات الخضراء</a:t>
            </a:r>
            <a:endParaRPr lang="en-US" sz="4000" dirty="0">
              <a:ea typeface="Times New Roman"/>
            </a:endParaRPr>
          </a:p>
          <a:p>
            <a:pPr algn="r" rtl="1">
              <a:lnSpc>
                <a:spcPct val="115000"/>
              </a:lnSpc>
              <a:spcAft>
                <a:spcPts val="1000"/>
              </a:spcAft>
            </a:pPr>
            <a:r>
              <a:rPr lang="en-US" sz="1000" dirty="0">
                <a:latin typeface="Calibri"/>
                <a:ea typeface="Calibri"/>
                <a:cs typeface="Arial"/>
              </a:rPr>
              <a:t> </a:t>
            </a:r>
            <a:endParaRPr lang="en-US" sz="3600" dirty="0">
              <a:effectLst/>
              <a:latin typeface="Calibri"/>
              <a:ea typeface="Calibri"/>
              <a:cs typeface="Arial"/>
            </a:endParaRPr>
          </a:p>
        </p:txBody>
      </p:sp>
      <p:pic>
        <p:nvPicPr>
          <p:cNvPr id="14" name="Picture 13"/>
          <p:cNvPicPr>
            <a:picLocks noChangeAspect="1"/>
          </p:cNvPicPr>
          <p:nvPr/>
        </p:nvPicPr>
        <p:blipFill>
          <a:blip r:embed="rId3"/>
          <a:stretch>
            <a:fillRect/>
          </a:stretch>
        </p:blipFill>
        <p:spPr>
          <a:xfrm>
            <a:off x="1618184" y="2214554"/>
            <a:ext cx="3816424" cy="4357717"/>
          </a:xfrm>
          <a:prstGeom prst="rect">
            <a:avLst/>
          </a:prstGeom>
        </p:spPr>
      </p:pic>
    </p:spTree>
  </p:cSld>
  <p:clrMapOvr>
    <a:masterClrMapping/>
  </p:clrMapOvr>
  <p:transition spd="slow">
    <p:wedge/>
    <p:sndAc>
      <p:stSnd>
        <p:snd r:embed="rId2" name="coin.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b="1" dirty="0" smtClean="0">
                <a:effectLst/>
                <a:latin typeface="Calibri"/>
                <a:ea typeface="Times New Roman"/>
                <a:cs typeface="Arial"/>
              </a:rPr>
              <a:t>المعلم</a:t>
            </a:r>
            <a:endParaRPr lang="ar-IQ" dirty="0"/>
          </a:p>
        </p:txBody>
      </p:sp>
      <p:sp>
        <p:nvSpPr>
          <p:cNvPr id="3" name="Content Placeholder 2"/>
          <p:cNvSpPr>
            <a:spLocks noGrp="1"/>
          </p:cNvSpPr>
          <p:nvPr>
            <p:ph idx="1"/>
          </p:nvPr>
        </p:nvSpPr>
        <p:spPr/>
        <p:txBody>
          <a:bodyPr/>
          <a:lstStyle/>
          <a:p>
            <a:pPr algn="just">
              <a:lnSpc>
                <a:spcPct val="115000"/>
              </a:lnSpc>
              <a:spcAft>
                <a:spcPts val="1000"/>
              </a:spcAft>
            </a:pPr>
            <a:r>
              <a:rPr lang="ar-IQ" sz="2400" b="1" dirty="0" smtClean="0">
                <a:effectLst>
                  <a:outerShdw blurRad="38100" dist="38100" dir="2700000" algn="tl">
                    <a:srgbClr val="000000">
                      <a:alpha val="43137"/>
                    </a:srgbClr>
                  </a:outerShdw>
                </a:effectLst>
                <a:latin typeface="Calibri"/>
                <a:ea typeface="Times New Roman"/>
                <a:cs typeface="Arial"/>
              </a:rPr>
              <a:t>أهم عنصر من عناصر العملية التعليمية حيث يقع على عاتقه ليس فقط توصيل المادة العلمية للمتعلمين ولكن أيضا إرساء السلوك السليم والخلق الكريم بشكل مصاحب لكل تصرفاته داخل الفصل أثناء شرحه للمادة العلمية وعليه أن يراعي عدة نواحي هي :</a:t>
            </a:r>
          </a:p>
          <a:p>
            <a:pPr algn="just">
              <a:lnSpc>
                <a:spcPct val="115000"/>
              </a:lnSpc>
              <a:spcAft>
                <a:spcPts val="1000"/>
              </a:spcAft>
            </a:pPr>
            <a:r>
              <a:rPr lang="ar-IQ" sz="2400" b="1" dirty="0" smtClean="0">
                <a:effectLst>
                  <a:outerShdw blurRad="38100" dist="38100" dir="2700000" algn="tl">
                    <a:srgbClr val="000000">
                      <a:alpha val="43137"/>
                    </a:srgbClr>
                  </a:outerShdw>
                </a:effectLst>
                <a:latin typeface="Calibri"/>
                <a:ea typeface="Times New Roman"/>
                <a:cs typeface="Arial"/>
              </a:rPr>
              <a:t>أولا: من الناحية الشخصية</a:t>
            </a:r>
          </a:p>
          <a:p>
            <a:pPr algn="just">
              <a:lnSpc>
                <a:spcPct val="115000"/>
              </a:lnSpc>
              <a:spcAft>
                <a:spcPts val="1000"/>
              </a:spcAft>
            </a:pPr>
            <a:r>
              <a:rPr lang="ar-IQ" sz="2400" b="1" dirty="0" smtClean="0">
                <a:effectLst>
                  <a:outerShdw blurRad="38100" dist="38100" dir="2700000" algn="tl">
                    <a:srgbClr val="000000">
                      <a:alpha val="43137"/>
                    </a:srgbClr>
                  </a:outerShdw>
                </a:effectLst>
                <a:latin typeface="Calibri"/>
                <a:ea typeface="Times New Roman"/>
                <a:cs typeface="Arial"/>
              </a:rPr>
              <a:t>ثانيا: الناحية الفنية والعملية</a:t>
            </a:r>
          </a:p>
          <a:p>
            <a:pPr algn="just">
              <a:lnSpc>
                <a:spcPct val="115000"/>
              </a:lnSpc>
              <a:spcAft>
                <a:spcPts val="1000"/>
              </a:spcAft>
            </a:pPr>
            <a:endParaRPr lang="ar-IQ" sz="2400" b="1" dirty="0" smtClean="0">
              <a:effectLst/>
              <a:latin typeface="Calibri"/>
              <a:ea typeface="Times New Roman"/>
              <a:cs typeface="Arial"/>
            </a:endParaRPr>
          </a:p>
          <a:p>
            <a:pPr algn="just">
              <a:lnSpc>
                <a:spcPct val="115000"/>
              </a:lnSpc>
              <a:spcAft>
                <a:spcPts val="1000"/>
              </a:spcAft>
            </a:pPr>
            <a:endParaRPr lang="en-US" sz="1800" dirty="0" smtClean="0">
              <a:effectLst/>
              <a:latin typeface="Calibri"/>
              <a:ea typeface="Times New Roman"/>
              <a:cs typeface="Arial"/>
            </a:endParaRPr>
          </a:p>
          <a:p>
            <a:endParaRPr lang="ar-IQ"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47800" y="4149479"/>
            <a:ext cx="4114800" cy="2708521"/>
          </a:xfrm>
          <a:prstGeom prst="rect">
            <a:avLst/>
          </a:prstGeom>
        </p:spPr>
      </p:pic>
    </p:spTree>
    <p:extLst>
      <p:ext uri="{BB962C8B-B14F-4D97-AF65-F5344CB8AC3E}">
        <p14:creationId xmlns:p14="http://schemas.microsoft.com/office/powerpoint/2010/main" xmlns="" val="478984512"/>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smtClean="0"/>
              <a:t>صفات المعلم المثالي</a:t>
            </a:r>
            <a:endParaRPr lang="ar-IQ"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91506904"/>
              </p:ext>
            </p:extLst>
          </p:nvPr>
        </p:nvGraphicFramePr>
        <p:xfrm>
          <a:off x="1479550" y="1981200"/>
          <a:ext cx="762635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xmlns="" val="2942771610"/>
              </p:ext>
            </p:extLst>
          </p:nvPr>
        </p:nvGraphicFramePr>
        <p:xfrm>
          <a:off x="4267200" y="3048000"/>
          <a:ext cx="2133600" cy="21431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2022152582"/>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00200" y="1905000"/>
            <a:ext cx="7239000" cy="4319131"/>
          </a:xfrm>
          <a:prstGeom prst="rect">
            <a:avLst/>
          </a:prstGeom>
          <a:noFill/>
        </p:spPr>
        <p:txBody>
          <a:bodyPr wrap="square" rtlCol="1">
            <a:spAutoFit/>
          </a:bodyPr>
          <a:lstStyle/>
          <a:p>
            <a:pPr marL="342900" indent="-342900" algn="just" rtl="1">
              <a:lnSpc>
                <a:spcPct val="115000"/>
              </a:lnSpc>
              <a:spcAft>
                <a:spcPts val="1000"/>
              </a:spcAft>
              <a:buFont typeface="Wingdings" panose="05000000000000000000" pitchFamily="2" charset="2"/>
              <a:buChar char="v"/>
            </a:pPr>
            <a:r>
              <a:rPr lang="ar-IQ" sz="2400" b="1" dirty="0" smtClean="0">
                <a:latin typeface="Calibri"/>
                <a:ea typeface="Times New Roman"/>
                <a:cs typeface="Arial"/>
              </a:rPr>
              <a:t>يعكس دفتر التحضير مدى انضباط والتزام المعلم بمادته وشعوره بأهميتها وجديته في تحمل المسؤولية</a:t>
            </a:r>
          </a:p>
          <a:p>
            <a:pPr marL="342900" indent="-342900" algn="just" rtl="1">
              <a:lnSpc>
                <a:spcPct val="115000"/>
              </a:lnSpc>
              <a:spcAft>
                <a:spcPts val="1000"/>
              </a:spcAft>
              <a:buFont typeface="Wingdings" panose="05000000000000000000" pitchFamily="2" charset="2"/>
              <a:buChar char="v"/>
            </a:pPr>
            <a:r>
              <a:rPr lang="ar-IQ" sz="2400" b="1" dirty="0" smtClean="0">
                <a:latin typeface="Calibri"/>
                <a:ea typeface="Times New Roman"/>
                <a:cs typeface="Arial"/>
              </a:rPr>
              <a:t> كما يعكس مدى إعداده وتجهيزه للمادة العلمية، الوسائل التعليمية المعاونة له عند شرح الدرس، كما يبين الأسئلة التحضيرية أو التمهيدية والتطبيقية للدرس .</a:t>
            </a:r>
          </a:p>
          <a:p>
            <a:pPr marL="342900" indent="-342900" algn="just" rtl="1">
              <a:buFont typeface="Wingdings" panose="05000000000000000000" pitchFamily="2" charset="2"/>
              <a:buChar char="v"/>
            </a:pPr>
            <a:r>
              <a:rPr lang="ar-IQ" sz="2400" b="1" dirty="0" smtClean="0">
                <a:latin typeface="Calibri"/>
                <a:ea typeface="Times New Roman"/>
                <a:cs typeface="Arial"/>
              </a:rPr>
              <a:t>ويوضح أيضا تاريخ الحصة والفصل، الأمر</a:t>
            </a:r>
          </a:p>
          <a:p>
            <a:pPr algn="just" rtl="1"/>
            <a:r>
              <a:rPr lang="ar-IQ" sz="2400" b="1" dirty="0" smtClean="0">
                <a:latin typeface="Calibri"/>
                <a:ea typeface="Times New Roman"/>
                <a:cs typeface="Arial"/>
              </a:rPr>
              <a:t> الذي يمكن من خلاله الحكم – بقدر كبير من</a:t>
            </a:r>
          </a:p>
          <a:p>
            <a:pPr algn="just" rtl="1"/>
            <a:r>
              <a:rPr lang="ar-IQ" sz="2400" b="1" dirty="0" smtClean="0">
                <a:latin typeface="Calibri"/>
                <a:ea typeface="Times New Roman"/>
                <a:cs typeface="Arial"/>
              </a:rPr>
              <a:t>الصحة - على قدرة المعلم وتمكنه من </a:t>
            </a:r>
            <a:r>
              <a:rPr lang="ar-IQ" sz="2400" b="1" dirty="0">
                <a:solidFill>
                  <a:srgbClr val="000000"/>
                </a:solidFill>
                <a:latin typeface="Calibri"/>
                <a:ea typeface="Times New Roman"/>
                <a:cs typeface="Arial"/>
              </a:rPr>
              <a:t>مادته</a:t>
            </a:r>
            <a:r>
              <a:rPr lang="ar-IQ" sz="2400" b="1" dirty="0" smtClean="0">
                <a:latin typeface="Calibri"/>
                <a:ea typeface="Times New Roman"/>
                <a:cs typeface="Arial"/>
              </a:rPr>
              <a:t>           </a:t>
            </a:r>
          </a:p>
          <a:p>
            <a:pPr algn="just" rtl="1"/>
            <a:r>
              <a:rPr lang="ar-IQ" sz="2400" b="1" dirty="0" smtClean="0">
                <a:latin typeface="Calibri"/>
                <a:ea typeface="Times New Roman"/>
                <a:cs typeface="Arial"/>
              </a:rPr>
              <a:t>كما أنه إثبات لمدي التزامه بخطه المنهج وما </a:t>
            </a:r>
          </a:p>
          <a:p>
            <a:pPr algn="just" rtl="1"/>
            <a:r>
              <a:rPr lang="ar-IQ" sz="2400" b="1" dirty="0" smtClean="0">
                <a:latin typeface="Calibri"/>
                <a:ea typeface="Times New Roman"/>
                <a:cs typeface="Arial"/>
              </a:rPr>
              <a:t>تم شرحه.</a:t>
            </a:r>
            <a:endParaRPr lang="en-US" dirty="0">
              <a:effectLst/>
              <a:latin typeface="Calibri"/>
              <a:ea typeface="Times New Roman"/>
              <a:cs typeface="Arial"/>
            </a:endParaRPr>
          </a:p>
        </p:txBody>
      </p:sp>
      <p:pic>
        <p:nvPicPr>
          <p:cNvPr id="8" name="Pictur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47800" y="3810000"/>
            <a:ext cx="2667000" cy="3048000"/>
          </a:xfrm>
          <a:prstGeom prst="rect">
            <a:avLst/>
          </a:prstGeom>
        </p:spPr>
      </p:pic>
      <p:sp>
        <p:nvSpPr>
          <p:cNvPr id="2" name="Title 1"/>
          <p:cNvSpPr>
            <a:spLocks noGrp="1"/>
          </p:cNvSpPr>
          <p:nvPr>
            <p:ph type="title" idx="4294967295"/>
          </p:nvPr>
        </p:nvSpPr>
        <p:spPr>
          <a:xfrm>
            <a:off x="1579563" y="228600"/>
            <a:ext cx="7564437" cy="1143000"/>
          </a:xfrm>
        </p:spPr>
        <p:txBody>
          <a:bodyPr/>
          <a:lstStyle/>
          <a:p>
            <a:pPr algn="ctr"/>
            <a:r>
              <a:rPr lang="ar-IQ" b="1" dirty="0" smtClean="0">
                <a:effectLst/>
                <a:latin typeface="Calibri"/>
                <a:ea typeface="Times New Roman"/>
                <a:cs typeface="Arial"/>
              </a:rPr>
              <a:t>دفتر تحضير المعلم</a:t>
            </a:r>
            <a:endParaRPr lang="ar-IQ" dirty="0"/>
          </a:p>
        </p:txBody>
      </p:sp>
    </p:spTree>
    <p:extLst>
      <p:ext uri="{BB962C8B-B14F-4D97-AF65-F5344CB8AC3E}">
        <p14:creationId xmlns:p14="http://schemas.microsoft.com/office/powerpoint/2010/main" xmlns="" val="1032117328"/>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smtClean="0"/>
              <a:t>التقويم</a:t>
            </a:r>
            <a:endParaRPr lang="ar-IQ" dirty="0"/>
          </a:p>
        </p:txBody>
      </p:sp>
      <p:sp>
        <p:nvSpPr>
          <p:cNvPr id="3" name="Content Placeholder 2"/>
          <p:cNvSpPr>
            <a:spLocks noGrp="1"/>
          </p:cNvSpPr>
          <p:nvPr>
            <p:ph idx="1"/>
          </p:nvPr>
        </p:nvSpPr>
        <p:spPr>
          <a:xfrm>
            <a:off x="1447800" y="2057400"/>
            <a:ext cx="7626350" cy="4114800"/>
          </a:xfrm>
        </p:spPr>
        <p:txBody>
          <a:bodyPr/>
          <a:lstStyle/>
          <a:p>
            <a:pPr algn="just">
              <a:spcAft>
                <a:spcPts val="1000"/>
              </a:spcAft>
            </a:pPr>
            <a:r>
              <a:rPr lang="ar-IQ" sz="2400" b="1" dirty="0" smtClean="0">
                <a:effectLst/>
                <a:latin typeface="+mj-lt"/>
                <a:ea typeface="Times New Roman"/>
                <a:cs typeface="Arial"/>
              </a:rPr>
              <a:t>من أهم عناصر العملية التعليمية حيث أنه المقياس الوحيد – حتى الآن – لتحديد مدى استيعاب المتعلمين للمادة العلمية، ويعطي أيضا مؤشرا عن أداء المعلم داخل الفصل من خلال تحليل درجات المتعلمين.</a:t>
            </a:r>
            <a:endParaRPr lang="en-US" sz="1800" b="1" dirty="0" smtClean="0">
              <a:effectLst/>
              <a:latin typeface="+mj-lt"/>
              <a:ea typeface="Times New Roman"/>
              <a:cs typeface="Arial"/>
            </a:endParaRPr>
          </a:p>
          <a:p>
            <a:pPr marL="0" indent="0">
              <a:buNone/>
            </a:pPr>
            <a:r>
              <a:rPr lang="ar-IQ" b="1" dirty="0" smtClean="0">
                <a:effectLst>
                  <a:outerShdw blurRad="38100" dist="38100" dir="2700000" algn="tl">
                    <a:srgbClr val="000000">
                      <a:alpha val="43137"/>
                    </a:srgbClr>
                  </a:outerShdw>
                </a:effectLst>
              </a:rPr>
              <a:t>                                     التقويم</a:t>
            </a:r>
            <a:endParaRPr lang="ar-IQ" b="1" dirty="0">
              <a:effectLst>
                <a:outerShdw blurRad="38100" dist="38100" dir="2700000" algn="tl">
                  <a:srgbClr val="000000">
                    <a:alpha val="43137"/>
                  </a:srgbClr>
                </a:outerShdw>
              </a:effectLst>
            </a:endParaRPr>
          </a:p>
        </p:txBody>
      </p:sp>
      <p:sp>
        <p:nvSpPr>
          <p:cNvPr id="4" name="Oval 3"/>
          <p:cNvSpPr/>
          <p:nvPr/>
        </p:nvSpPr>
        <p:spPr bwMode="auto">
          <a:xfrm>
            <a:off x="2599765" y="3765177"/>
            <a:ext cx="1905000" cy="13716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none" lIns="91440" tIns="45720" rIns="91440" bIns="45720" numCol="1" rtlCol="1" anchor="t" anchorCtr="0" compatLnSpc="1">
            <a:prstTxWarp prst="textNoShape">
              <a:avLst/>
            </a:prstTxWarp>
          </a:bodyPr>
          <a:lstStyle/>
          <a:p>
            <a:pPr marL="0" marR="0" indent="0" algn="ctr" defTabSz="914400" rtl="1" eaLnBrk="1" fontAlgn="base" latinLnBrk="0" hangingPunct="1">
              <a:lnSpc>
                <a:spcPct val="15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Arabic)" charset="0"/>
              </a:rPr>
              <a:t>اداء المعلم</a:t>
            </a:r>
          </a:p>
        </p:txBody>
      </p:sp>
      <p:sp>
        <p:nvSpPr>
          <p:cNvPr id="5" name="Oval 4"/>
          <p:cNvSpPr/>
          <p:nvPr/>
        </p:nvSpPr>
        <p:spPr bwMode="auto">
          <a:xfrm>
            <a:off x="5130053" y="3751730"/>
            <a:ext cx="1905000" cy="13716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none" lIns="91440" tIns="45720" rIns="91440" bIns="45720" numCol="1" rtlCol="1" anchor="t" anchorCtr="0" compatLnSpc="1">
            <a:prstTxWarp prst="textNoShape">
              <a:avLst/>
            </a:prstTxWarp>
          </a:bodyPr>
          <a:lstStyle/>
          <a:p>
            <a:pPr marL="0" marR="0" indent="0" algn="ctr" defTabSz="914400" rtl="1" eaLnBrk="1" fontAlgn="base" latinLnBrk="0" hangingPunct="1">
              <a:lnSpc>
                <a:spcPct val="15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Arabic)" charset="0"/>
              </a:rPr>
              <a:t>استيعاب المتعلمين</a:t>
            </a:r>
          </a:p>
        </p:txBody>
      </p:sp>
      <p:sp>
        <p:nvSpPr>
          <p:cNvPr id="6" name="Curved Down Arrow 5"/>
          <p:cNvSpPr/>
          <p:nvPr/>
        </p:nvSpPr>
        <p:spPr bwMode="auto">
          <a:xfrm>
            <a:off x="4141694" y="3200400"/>
            <a:ext cx="1524000" cy="685800"/>
          </a:xfrm>
          <a:prstGeom prst="curvedDownArrow">
            <a:avLst/>
          </a:prstGeom>
          <a:solidFill>
            <a:schemeClr val="accent1"/>
          </a:solidFill>
          <a:ln w="12700" cap="flat" cmpd="sng" algn="ctr">
            <a:solidFill>
              <a:schemeClr val="tx1"/>
            </a:solidFill>
            <a:prstDash val="solid"/>
            <a:round/>
            <a:headEnd type="none" w="sm" len="sm"/>
            <a:tailEnd type="none" w="sm" len="sm"/>
          </a:ln>
          <a:effectLst/>
        </p:spPr>
        <p:txBody>
          <a:bodyPr vert="horz" wrap="non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IQ" sz="2400" b="0" i="0" u="none" strike="noStrike" cap="none" normalizeH="0" baseline="0" smtClean="0">
              <a:ln>
                <a:noFill/>
              </a:ln>
              <a:solidFill>
                <a:schemeClr val="tx1"/>
              </a:solidFill>
              <a:effectLst/>
              <a:latin typeface="Times New Roman" pitchFamily="18" charset="0"/>
              <a:cs typeface="Times New Roman (Arabic)" charset="0"/>
            </a:endParaRPr>
          </a:p>
        </p:txBody>
      </p:sp>
      <p:sp>
        <p:nvSpPr>
          <p:cNvPr id="7" name="Curved Up Arrow 6"/>
          <p:cNvSpPr/>
          <p:nvPr/>
        </p:nvSpPr>
        <p:spPr bwMode="auto">
          <a:xfrm>
            <a:off x="4114800" y="5042647"/>
            <a:ext cx="1524000" cy="609600"/>
          </a:xfrm>
          <a:prstGeom prst="curvedUpArrow">
            <a:avLst/>
          </a:prstGeom>
          <a:solidFill>
            <a:schemeClr val="accent1"/>
          </a:solidFill>
          <a:ln w="12700" cap="flat" cmpd="sng" algn="ctr">
            <a:solidFill>
              <a:schemeClr val="tx1"/>
            </a:solidFill>
            <a:prstDash val="solid"/>
            <a:round/>
            <a:headEnd type="none" w="sm" len="sm"/>
            <a:tailEnd type="none" w="sm" len="sm"/>
          </a:ln>
          <a:effectLst/>
        </p:spPr>
        <p:txBody>
          <a:bodyPr vert="horz" wrap="non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IQ" sz="2400" b="0" i="0" u="none" strike="noStrike" cap="none" normalizeH="0" baseline="0" smtClean="0">
              <a:ln>
                <a:noFill/>
              </a:ln>
              <a:solidFill>
                <a:schemeClr val="tx1"/>
              </a:solidFill>
              <a:effectLst/>
              <a:latin typeface="Times New Roman" pitchFamily="18" charset="0"/>
              <a:cs typeface="Times New Roman (Arabic)" charset="0"/>
            </a:endParaRPr>
          </a:p>
        </p:txBody>
      </p:sp>
    </p:spTree>
    <p:extLst>
      <p:ext uri="{BB962C8B-B14F-4D97-AF65-F5344CB8AC3E}">
        <p14:creationId xmlns:p14="http://schemas.microsoft.com/office/powerpoint/2010/main" xmlns="" val="1703498122"/>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81340" y="-17929"/>
            <a:ext cx="8215312" cy="981075"/>
          </a:xfrm>
        </p:spPr>
        <p:txBody>
          <a:bodyPr/>
          <a:lstStyle/>
          <a:p>
            <a:pPr algn="ctr" eaLnBrk="1" hangingPunct="1"/>
            <a:r>
              <a:rPr lang="ar-IQ" altLang="ar-IQ" sz="3600" b="1" dirty="0" smtClean="0">
                <a:solidFill>
                  <a:srgbClr val="C00000"/>
                </a:solidFill>
              </a:rPr>
              <a:t>اجراءات التقويم</a:t>
            </a:r>
            <a:endParaRPr lang="ar-SA" altLang="ar-IQ" sz="3600" b="1" dirty="0" smtClean="0">
              <a:solidFill>
                <a:srgbClr val="C00000"/>
              </a:solidFill>
            </a:endParaRPr>
          </a:p>
        </p:txBody>
      </p:sp>
      <p:sp>
        <p:nvSpPr>
          <p:cNvPr id="5" name="Line 4"/>
          <p:cNvSpPr>
            <a:spLocks noChangeShapeType="1"/>
          </p:cNvSpPr>
          <p:nvPr/>
        </p:nvSpPr>
        <p:spPr bwMode="auto">
          <a:xfrm flipH="1" flipV="1">
            <a:off x="1467970" y="1499581"/>
            <a:ext cx="6452906"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r" rtl="1" fontAlgn="base">
              <a:spcBef>
                <a:spcPct val="0"/>
              </a:spcBef>
              <a:spcAft>
                <a:spcPct val="0"/>
              </a:spcAft>
            </a:pPr>
            <a:endParaRPr lang="ar-IQ" sz="3200" smtClean="0">
              <a:solidFill>
                <a:srgbClr val="FFFFFF"/>
              </a:solidFill>
              <a:latin typeface="+mj-lt"/>
              <a:cs typeface="Tahoma" pitchFamily="34" charset="0"/>
            </a:endParaRPr>
          </a:p>
        </p:txBody>
      </p:sp>
      <p:sp>
        <p:nvSpPr>
          <p:cNvPr id="6" name="Rectangle 5"/>
          <p:cNvSpPr>
            <a:spLocks noChangeArrowheads="1"/>
          </p:cNvSpPr>
          <p:nvPr/>
        </p:nvSpPr>
        <p:spPr bwMode="auto">
          <a:xfrm>
            <a:off x="6724980" y="2546904"/>
            <a:ext cx="2214563" cy="1009650"/>
          </a:xfrm>
          <a:prstGeom prst="rect">
            <a:avLst/>
          </a:prstGeom>
          <a:solidFill>
            <a:schemeClr val="accent1">
              <a:lumMod val="20000"/>
              <a:lumOff val="80000"/>
            </a:schemeClr>
          </a:solidFill>
          <a:ln w="9525">
            <a:solidFill>
              <a:schemeClr val="tx1"/>
            </a:solidFill>
            <a:miter lim="800000"/>
            <a:headEnd/>
            <a:tailEnd/>
          </a:ln>
        </p:spPr>
        <p:txBody>
          <a:bodyPr wrap="none" lIns="95783" tIns="47891" rIns="95783" bIns="47891" anchor="ctr"/>
          <a:lstStyle/>
          <a:p>
            <a:pPr algn="ctr" defTabSz="958850" rtl="1" fontAlgn="base">
              <a:spcBef>
                <a:spcPct val="0"/>
              </a:spcBef>
              <a:spcAft>
                <a:spcPct val="0"/>
              </a:spcAft>
              <a:defRPr/>
            </a:pPr>
            <a:r>
              <a:rPr lang="ar-IQ" sz="2000" b="1" dirty="0" smtClean="0">
                <a:solidFill>
                  <a:srgbClr val="C00000"/>
                </a:solidFill>
                <a:latin typeface="+mj-lt"/>
                <a:cs typeface="Tahoma" pitchFamily="34" charset="0"/>
              </a:rPr>
              <a:t>الأسئلة </a:t>
            </a:r>
            <a:r>
              <a:rPr lang="ar-IQ" sz="2000" b="1" dirty="0" err="1" smtClean="0">
                <a:solidFill>
                  <a:srgbClr val="C00000"/>
                </a:solidFill>
                <a:latin typeface="+mj-lt"/>
                <a:cs typeface="Tahoma" pitchFamily="34" charset="0"/>
              </a:rPr>
              <a:t>المقالية</a:t>
            </a:r>
            <a:endParaRPr lang="en-US" sz="2000" b="1" dirty="0">
              <a:solidFill>
                <a:srgbClr val="C00000"/>
              </a:solidFill>
              <a:latin typeface="+mj-lt"/>
              <a:cs typeface="Tahoma" pitchFamily="34" charset="0"/>
            </a:endParaRPr>
          </a:p>
        </p:txBody>
      </p:sp>
      <p:sp>
        <p:nvSpPr>
          <p:cNvPr id="9" name="Rectangle 5"/>
          <p:cNvSpPr>
            <a:spLocks noChangeArrowheads="1"/>
          </p:cNvSpPr>
          <p:nvPr/>
        </p:nvSpPr>
        <p:spPr bwMode="auto">
          <a:xfrm>
            <a:off x="406003" y="2460996"/>
            <a:ext cx="2576512" cy="1041635"/>
          </a:xfrm>
          <a:prstGeom prst="rect">
            <a:avLst/>
          </a:prstGeom>
          <a:solidFill>
            <a:schemeClr val="accent1">
              <a:lumMod val="20000"/>
              <a:lumOff val="80000"/>
            </a:schemeClr>
          </a:solidFill>
          <a:ln w="9525">
            <a:solidFill>
              <a:schemeClr val="tx1"/>
            </a:solidFill>
            <a:miter lim="800000"/>
            <a:headEnd/>
            <a:tailEnd/>
          </a:ln>
        </p:spPr>
        <p:txBody>
          <a:bodyPr wrap="none" lIns="95783" tIns="47891" rIns="95783" bIns="47891" anchor="ctr"/>
          <a:lstStyle/>
          <a:p>
            <a:pPr algn="ctr" defTabSz="958850" rtl="1" fontAlgn="base">
              <a:spcBef>
                <a:spcPct val="0"/>
              </a:spcBef>
              <a:spcAft>
                <a:spcPct val="0"/>
              </a:spcAft>
              <a:defRPr/>
            </a:pPr>
            <a:endParaRPr lang="ar-EG" sz="2000" b="1" dirty="0">
              <a:solidFill>
                <a:srgbClr val="C00000"/>
              </a:solidFill>
              <a:latin typeface="+mj-lt"/>
              <a:cs typeface="Tahoma" pitchFamily="34" charset="0"/>
            </a:endParaRPr>
          </a:p>
          <a:p>
            <a:pPr algn="ctr" defTabSz="958850" rtl="1" fontAlgn="base">
              <a:spcBef>
                <a:spcPct val="0"/>
              </a:spcBef>
              <a:spcAft>
                <a:spcPct val="0"/>
              </a:spcAft>
              <a:defRPr/>
            </a:pPr>
            <a:r>
              <a:rPr lang="ar-IQ" sz="2000" b="1" dirty="0" smtClean="0">
                <a:solidFill>
                  <a:srgbClr val="C00000"/>
                </a:solidFill>
                <a:latin typeface="+mj-lt"/>
                <a:cs typeface="Tahoma" pitchFamily="34" charset="0"/>
              </a:rPr>
              <a:t>الأسئلة الموضوعية</a:t>
            </a:r>
            <a:endParaRPr lang="ar-EG" sz="2000" b="1" dirty="0">
              <a:solidFill>
                <a:srgbClr val="C00000"/>
              </a:solidFill>
              <a:latin typeface="+mj-lt"/>
              <a:cs typeface="Tahoma" pitchFamily="34" charset="0"/>
            </a:endParaRPr>
          </a:p>
          <a:p>
            <a:pPr algn="ctr" defTabSz="958850" rtl="1" fontAlgn="base">
              <a:spcBef>
                <a:spcPct val="0"/>
              </a:spcBef>
              <a:spcAft>
                <a:spcPct val="0"/>
              </a:spcAft>
              <a:defRPr/>
            </a:pPr>
            <a:endParaRPr lang="en-US" sz="2000" b="1" dirty="0">
              <a:solidFill>
                <a:srgbClr val="C00000"/>
              </a:solidFill>
              <a:latin typeface="+mj-lt"/>
              <a:cs typeface="Tahoma" pitchFamily="34" charset="0"/>
            </a:endParaRPr>
          </a:p>
        </p:txBody>
      </p:sp>
      <p:sp>
        <p:nvSpPr>
          <p:cNvPr id="11" name="Rectangle 5"/>
          <p:cNvSpPr>
            <a:spLocks noChangeArrowheads="1"/>
          </p:cNvSpPr>
          <p:nvPr/>
        </p:nvSpPr>
        <p:spPr bwMode="auto">
          <a:xfrm>
            <a:off x="7920877" y="5328330"/>
            <a:ext cx="1236570" cy="888396"/>
          </a:xfrm>
          <a:prstGeom prst="rect">
            <a:avLst/>
          </a:prstGeom>
          <a:solidFill>
            <a:schemeClr val="accent1">
              <a:lumMod val="20000"/>
              <a:lumOff val="80000"/>
            </a:schemeClr>
          </a:solidFill>
          <a:ln w="9525">
            <a:solidFill>
              <a:schemeClr val="tx1"/>
            </a:solidFill>
            <a:miter lim="800000"/>
            <a:headEnd/>
            <a:tailEnd/>
          </a:ln>
        </p:spPr>
        <p:txBody>
          <a:bodyPr wrap="none" lIns="95783" tIns="47891" rIns="95783" bIns="47891" anchor="ctr"/>
          <a:lstStyle/>
          <a:p>
            <a:pPr algn="ctr" defTabSz="958850" rtl="1" fontAlgn="base">
              <a:spcBef>
                <a:spcPct val="0"/>
              </a:spcBef>
              <a:spcAft>
                <a:spcPct val="0"/>
              </a:spcAft>
              <a:defRPr/>
            </a:pPr>
            <a:r>
              <a:rPr lang="ar-IQ" sz="2000" b="1" dirty="0" smtClean="0">
                <a:solidFill>
                  <a:srgbClr val="C00000"/>
                </a:solidFill>
                <a:effectLst>
                  <a:outerShdw blurRad="38100" dist="38100" dir="2700000" algn="tl">
                    <a:srgbClr val="000000">
                      <a:alpha val="43137"/>
                    </a:srgbClr>
                  </a:outerShdw>
                </a:effectLst>
                <a:latin typeface="+mj-lt"/>
                <a:cs typeface="Times New Roman" panose="02020603050405020304" pitchFamily="18" charset="0"/>
              </a:rPr>
              <a:t>الصح والخطأ</a:t>
            </a:r>
            <a:endParaRPr lang="ar-EG" sz="2000" b="1" dirty="0">
              <a:solidFill>
                <a:srgbClr val="C00000"/>
              </a:solidFill>
              <a:effectLst>
                <a:outerShdw blurRad="38100" dist="38100" dir="2700000" algn="tl">
                  <a:srgbClr val="000000">
                    <a:alpha val="43137"/>
                  </a:srgbClr>
                </a:outerShdw>
              </a:effectLst>
              <a:latin typeface="+mj-lt"/>
              <a:cs typeface="Times New Roman" panose="02020603050405020304" pitchFamily="18" charset="0"/>
            </a:endParaRPr>
          </a:p>
          <a:p>
            <a:pPr algn="ctr" defTabSz="958850" rtl="1" fontAlgn="base">
              <a:spcBef>
                <a:spcPct val="0"/>
              </a:spcBef>
              <a:spcAft>
                <a:spcPct val="0"/>
              </a:spcAft>
              <a:defRPr/>
            </a:pPr>
            <a:endParaRPr lang="en-US" sz="2000" b="1" dirty="0">
              <a:solidFill>
                <a:srgbClr val="C00000"/>
              </a:solidFill>
              <a:latin typeface="+mj-lt"/>
              <a:cs typeface="Tahoma" pitchFamily="34" charset="0"/>
            </a:endParaRPr>
          </a:p>
        </p:txBody>
      </p:sp>
      <p:cxnSp>
        <p:nvCxnSpPr>
          <p:cNvPr id="13" name="Straight Arrow Connector 12"/>
          <p:cNvCxnSpPr/>
          <p:nvPr/>
        </p:nvCxnSpPr>
        <p:spPr>
          <a:xfrm>
            <a:off x="7920876" y="1501587"/>
            <a:ext cx="1" cy="104041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a:off x="1495309" y="1518557"/>
            <a:ext cx="8592" cy="9083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 name="Straight Arrow Connector 2"/>
          <p:cNvCxnSpPr/>
          <p:nvPr/>
        </p:nvCxnSpPr>
        <p:spPr>
          <a:xfrm>
            <a:off x="4930775" y="683418"/>
            <a:ext cx="0" cy="8143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88140" y="3502631"/>
            <a:ext cx="414337" cy="7652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xmlns="">
                <a:effectLst>
                  <a:outerShdw dist="1796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8429" y="4135627"/>
            <a:ext cx="8344103" cy="1398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xmlns="">
                <a:effectLst>
                  <a:outerShdw dist="1796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613117" y="4129167"/>
            <a:ext cx="268775" cy="1091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xmlns="">
                <a:effectLst>
                  <a:outerShdw dist="1796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578224" y="4179165"/>
            <a:ext cx="277207" cy="1126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xmlns="">
                <a:effectLst>
                  <a:outerShdw dist="1796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25931" y="4168484"/>
            <a:ext cx="279596" cy="11358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xmlns="">
                <a:effectLst>
                  <a:outerShdw dist="17961" dir="2700000" algn="ctr" rotWithShape="0">
                    <a:schemeClr val="bg2"/>
                  </a:outerShdw>
                </a:effectLst>
              </a14:hiddenEffects>
            </a:ext>
          </a:extLst>
        </p:spPr>
      </p:pic>
      <p:pic>
        <p:nvPicPr>
          <p:cNvPr id="5127" name="Picture 7"/>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158307" y="4179797"/>
            <a:ext cx="256313" cy="10412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xmlns="">
                <a:effectLst>
                  <a:outerShdw dist="17961" dir="2700000" algn="ctr" rotWithShape="0">
                    <a:schemeClr val="bg2"/>
                  </a:outerShdw>
                </a:effectLst>
              </a14:hiddenEffects>
            </a:ext>
          </a:extLst>
        </p:spPr>
      </p:pic>
      <p:pic>
        <p:nvPicPr>
          <p:cNvPr id="5128" name="Picture 8"/>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110124" y="4129167"/>
            <a:ext cx="287357" cy="11673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xmlns="">
                <a:effectLst>
                  <a:outerShdw dist="17961" dir="2700000" algn="ctr" rotWithShape="0">
                    <a:schemeClr val="bg2"/>
                  </a:outerShdw>
                </a:effectLst>
              </a14:hiddenEffects>
            </a:ext>
          </a:extLst>
        </p:spPr>
      </p:pic>
      <p:pic>
        <p:nvPicPr>
          <p:cNvPr id="5129" name="Picture 9"/>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724980" y="4209865"/>
            <a:ext cx="267492" cy="1086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xmlns="">
                <a:effectLst>
                  <a:outerShdw dist="17961" dir="2700000" algn="ctr" rotWithShape="0">
                    <a:schemeClr val="bg2"/>
                  </a:outerShdw>
                </a:effectLst>
              </a14:hiddenEffects>
            </a:ext>
          </a:extLst>
        </p:spPr>
      </p:pic>
      <p:pic>
        <p:nvPicPr>
          <p:cNvPr id="5130" name="Picture 10"/>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409858" y="5315026"/>
            <a:ext cx="1165225" cy="901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xmlns="">
                <a:effectLst>
                  <a:outerShdw dist="17961" dir="2700000" algn="ctr" rotWithShape="0">
                    <a:schemeClr val="bg2"/>
                  </a:outerShdw>
                </a:effectLst>
              </a14:hiddenEffects>
            </a:ext>
          </a:extLst>
        </p:spPr>
      </p:pic>
      <p:pic>
        <p:nvPicPr>
          <p:cNvPr id="5131" name="Picture 11"/>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822768" y="5315026"/>
            <a:ext cx="1165225" cy="901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xmlns="">
                <a:effectLst>
                  <a:outerShdw dist="17961" dir="2700000" algn="ctr" rotWithShape="0">
                    <a:schemeClr val="bg2"/>
                  </a:outerShdw>
                </a:effectLst>
              </a14:hiddenEffects>
            </a:ext>
          </a:extLst>
        </p:spPr>
      </p:pic>
      <p:pic>
        <p:nvPicPr>
          <p:cNvPr id="5132" name="Picture 1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305151" y="5305319"/>
            <a:ext cx="1165225" cy="901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xmlns="">
                <a:effectLst>
                  <a:outerShdw dist="17961" dir="2700000" algn="ctr" rotWithShape="0">
                    <a:schemeClr val="bg2"/>
                  </a:outerShdw>
                </a:effectLst>
              </a14:hiddenEffects>
            </a:ext>
          </a:extLst>
        </p:spPr>
      </p:pic>
      <p:pic>
        <p:nvPicPr>
          <p:cNvPr id="5133" name="Picture 1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703850" y="5286416"/>
            <a:ext cx="1165225" cy="901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xmlns="">
                <a:effectLst>
                  <a:outerShdw dist="17961" dir="2700000" algn="ctr" rotWithShape="0">
                    <a:schemeClr val="bg2"/>
                  </a:outerShdw>
                </a:effectLst>
              </a14:hiddenEffects>
            </a:ext>
          </a:extLst>
        </p:spPr>
      </p:pic>
      <p:pic>
        <p:nvPicPr>
          <p:cNvPr id="5134" name="Picture 1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22915" y="5268487"/>
            <a:ext cx="1165225" cy="901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xmlns="">
                <a:effectLst>
                  <a:outerShdw dist="17961" dir="2700000" algn="ctr" rotWithShape="0">
                    <a:schemeClr val="bg2"/>
                  </a:outerShdw>
                </a:effectLst>
              </a14:hiddenEffects>
            </a:ext>
          </a:extLst>
        </p:spPr>
      </p:pic>
      <p:sp>
        <p:nvSpPr>
          <p:cNvPr id="27" name="TextBox 26"/>
          <p:cNvSpPr txBox="1"/>
          <p:nvPr/>
        </p:nvSpPr>
        <p:spPr>
          <a:xfrm>
            <a:off x="6553200" y="5410200"/>
            <a:ext cx="914400" cy="707886"/>
          </a:xfrm>
          <a:prstGeom prst="rect">
            <a:avLst/>
          </a:prstGeom>
          <a:noFill/>
        </p:spPr>
        <p:txBody>
          <a:bodyPr wrap="square" rtlCol="1">
            <a:spAutoFit/>
          </a:bodyPr>
          <a:lstStyle/>
          <a:p>
            <a:pPr algn="ctr"/>
            <a:r>
              <a:rPr lang="ar-IQ" sz="2000" b="1" dirty="0" smtClean="0">
                <a:solidFill>
                  <a:srgbClr val="C00000"/>
                </a:solidFill>
                <a:effectLst>
                  <a:outerShdw blurRad="38100" dist="38100" dir="2700000" algn="tl">
                    <a:srgbClr val="000000">
                      <a:alpha val="43137"/>
                    </a:srgbClr>
                  </a:outerShdw>
                </a:effectLst>
                <a:latin typeface="+mj-lt"/>
              </a:rPr>
              <a:t> اكمال الفراغات</a:t>
            </a:r>
            <a:endParaRPr lang="ar-IQ" sz="2000" b="1" dirty="0">
              <a:solidFill>
                <a:srgbClr val="C00000"/>
              </a:solidFill>
              <a:effectLst>
                <a:outerShdw blurRad="38100" dist="38100" dir="2700000" algn="tl">
                  <a:srgbClr val="000000">
                    <a:alpha val="43137"/>
                  </a:srgbClr>
                </a:outerShdw>
              </a:effectLst>
              <a:latin typeface="+mj-lt"/>
            </a:endParaRPr>
          </a:p>
        </p:txBody>
      </p:sp>
      <p:sp>
        <p:nvSpPr>
          <p:cNvPr id="28" name="TextBox 27"/>
          <p:cNvSpPr txBox="1"/>
          <p:nvPr/>
        </p:nvSpPr>
        <p:spPr>
          <a:xfrm>
            <a:off x="4822769" y="5413095"/>
            <a:ext cx="1165224" cy="646331"/>
          </a:xfrm>
          <a:prstGeom prst="rect">
            <a:avLst/>
          </a:prstGeom>
          <a:noFill/>
        </p:spPr>
        <p:txBody>
          <a:bodyPr wrap="square" rtlCol="1">
            <a:spAutoFit/>
          </a:bodyPr>
          <a:lstStyle/>
          <a:p>
            <a:pPr algn="ctr"/>
            <a:r>
              <a:rPr lang="ar-IQ" b="1" dirty="0" smtClean="0">
                <a:solidFill>
                  <a:srgbClr val="C00000"/>
                </a:solidFill>
                <a:effectLst>
                  <a:outerShdw blurRad="38100" dist="38100" dir="2700000" algn="tl">
                    <a:srgbClr val="000000">
                      <a:alpha val="43137"/>
                    </a:srgbClr>
                  </a:outerShdw>
                </a:effectLst>
                <a:latin typeface="+mj-lt"/>
              </a:rPr>
              <a:t>الاختيار ما بين الاقواس</a:t>
            </a:r>
            <a:endParaRPr lang="ar-IQ" b="1" dirty="0">
              <a:solidFill>
                <a:srgbClr val="C00000"/>
              </a:solidFill>
              <a:effectLst>
                <a:outerShdw blurRad="38100" dist="38100" dir="2700000" algn="tl">
                  <a:srgbClr val="000000">
                    <a:alpha val="43137"/>
                  </a:srgbClr>
                </a:outerShdw>
              </a:effectLst>
              <a:latin typeface="+mj-lt"/>
            </a:endParaRPr>
          </a:p>
        </p:txBody>
      </p:sp>
      <p:sp>
        <p:nvSpPr>
          <p:cNvPr id="29" name="TextBox 28"/>
          <p:cNvSpPr txBox="1"/>
          <p:nvPr/>
        </p:nvSpPr>
        <p:spPr>
          <a:xfrm>
            <a:off x="3379645" y="5419165"/>
            <a:ext cx="1038249" cy="707886"/>
          </a:xfrm>
          <a:prstGeom prst="rect">
            <a:avLst/>
          </a:prstGeom>
          <a:noFill/>
        </p:spPr>
        <p:txBody>
          <a:bodyPr wrap="square" rtlCol="1">
            <a:spAutoFit/>
          </a:bodyPr>
          <a:lstStyle/>
          <a:p>
            <a:pPr algn="ctr"/>
            <a:r>
              <a:rPr lang="ar-IQ" sz="2000" b="1" dirty="0" smtClean="0">
                <a:solidFill>
                  <a:srgbClr val="C00000"/>
                </a:solidFill>
                <a:effectLst>
                  <a:outerShdw blurRad="38100" dist="38100" dir="2700000" algn="tl">
                    <a:srgbClr val="000000">
                      <a:alpha val="43137"/>
                    </a:srgbClr>
                  </a:outerShdw>
                </a:effectLst>
                <a:latin typeface="+mj-lt"/>
              </a:rPr>
              <a:t>الاختيار من متعدد</a:t>
            </a:r>
            <a:endParaRPr lang="ar-IQ" sz="2000" b="1" dirty="0">
              <a:solidFill>
                <a:srgbClr val="C00000"/>
              </a:solidFill>
              <a:effectLst>
                <a:outerShdw blurRad="38100" dist="38100" dir="2700000" algn="tl">
                  <a:srgbClr val="000000">
                    <a:alpha val="43137"/>
                  </a:srgbClr>
                </a:outerShdw>
              </a:effectLst>
              <a:latin typeface="+mj-lt"/>
            </a:endParaRPr>
          </a:p>
        </p:txBody>
      </p:sp>
      <p:sp>
        <p:nvSpPr>
          <p:cNvPr id="30" name="TextBox 29"/>
          <p:cNvSpPr txBox="1"/>
          <p:nvPr/>
        </p:nvSpPr>
        <p:spPr>
          <a:xfrm>
            <a:off x="1716671" y="5419165"/>
            <a:ext cx="1165225" cy="707886"/>
          </a:xfrm>
          <a:prstGeom prst="rect">
            <a:avLst/>
          </a:prstGeom>
          <a:noFill/>
        </p:spPr>
        <p:txBody>
          <a:bodyPr wrap="square" rtlCol="1">
            <a:spAutoFit/>
          </a:bodyPr>
          <a:lstStyle/>
          <a:p>
            <a:pPr algn="ctr"/>
            <a:r>
              <a:rPr lang="ar-IQ" dirty="0" smtClean="0">
                <a:latin typeface="+mj-lt"/>
              </a:rPr>
              <a:t>ا</a:t>
            </a:r>
            <a:r>
              <a:rPr lang="ar-IQ" sz="2000" b="1" dirty="0" smtClean="0">
                <a:solidFill>
                  <a:srgbClr val="C00000"/>
                </a:solidFill>
                <a:effectLst>
                  <a:outerShdw blurRad="38100" dist="38100" dir="2700000" algn="tl">
                    <a:srgbClr val="000000">
                      <a:alpha val="43137"/>
                    </a:srgbClr>
                  </a:outerShdw>
                </a:effectLst>
                <a:latin typeface="+mj-lt"/>
              </a:rPr>
              <a:t>سئلة التوصيل</a:t>
            </a:r>
            <a:endParaRPr lang="ar-IQ" sz="2000" b="1" dirty="0">
              <a:solidFill>
                <a:srgbClr val="C00000"/>
              </a:solidFill>
              <a:effectLst>
                <a:outerShdw blurRad="38100" dist="38100" dir="2700000" algn="tl">
                  <a:srgbClr val="000000">
                    <a:alpha val="43137"/>
                  </a:srgbClr>
                </a:outerShdw>
              </a:effectLst>
              <a:latin typeface="+mj-lt"/>
            </a:endParaRPr>
          </a:p>
        </p:txBody>
      </p:sp>
      <p:sp>
        <p:nvSpPr>
          <p:cNvPr id="31" name="TextBox 30"/>
          <p:cNvSpPr txBox="1"/>
          <p:nvPr/>
        </p:nvSpPr>
        <p:spPr>
          <a:xfrm>
            <a:off x="122916" y="5386601"/>
            <a:ext cx="1165224" cy="707886"/>
          </a:xfrm>
          <a:prstGeom prst="rect">
            <a:avLst/>
          </a:prstGeom>
          <a:noFill/>
        </p:spPr>
        <p:txBody>
          <a:bodyPr wrap="square" rtlCol="1">
            <a:spAutoFit/>
          </a:bodyPr>
          <a:lstStyle/>
          <a:p>
            <a:pPr algn="ctr"/>
            <a:r>
              <a:rPr lang="ar-IQ" sz="2000" b="1" dirty="0" smtClean="0">
                <a:solidFill>
                  <a:srgbClr val="C00000"/>
                </a:solidFill>
                <a:effectLst>
                  <a:outerShdw blurRad="38100" dist="38100" dir="2700000" algn="tl">
                    <a:srgbClr val="000000">
                      <a:alpha val="43137"/>
                    </a:srgbClr>
                  </a:outerShdw>
                </a:effectLst>
                <a:latin typeface="+mj-lt"/>
              </a:rPr>
              <a:t>املأ الفراغات</a:t>
            </a:r>
            <a:endParaRPr lang="ar-IQ" sz="2000" b="1" dirty="0">
              <a:solidFill>
                <a:srgbClr val="C0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xmlns="" val="1706210458"/>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9563" y="0"/>
            <a:ext cx="7564437" cy="685800"/>
          </a:xfrm>
        </p:spPr>
        <p:txBody>
          <a:bodyPr/>
          <a:lstStyle/>
          <a:p>
            <a:pPr algn="ctr"/>
            <a:r>
              <a:rPr lang="ar-IQ" dirty="0" smtClean="0"/>
              <a:t>المحور الثاني</a:t>
            </a:r>
            <a:endParaRPr lang="ar-IQ" dirty="0"/>
          </a:p>
        </p:txBody>
      </p:sp>
      <p:sp>
        <p:nvSpPr>
          <p:cNvPr id="3" name="Content Placeholder 2"/>
          <p:cNvSpPr>
            <a:spLocks noGrp="1"/>
          </p:cNvSpPr>
          <p:nvPr>
            <p:ph idx="1"/>
          </p:nvPr>
        </p:nvSpPr>
        <p:spPr>
          <a:xfrm>
            <a:off x="1517650" y="1785926"/>
            <a:ext cx="7626350" cy="5214974"/>
          </a:xfrm>
        </p:spPr>
        <p:txBody>
          <a:bodyPr/>
          <a:lstStyle/>
          <a:p>
            <a:pPr indent="0">
              <a:spcAft>
                <a:spcPts val="0"/>
              </a:spcAft>
            </a:pPr>
            <a:r>
              <a:rPr lang="ar-IQ" sz="2400" b="1" dirty="0" smtClean="0">
                <a:effectLst>
                  <a:outerShdw blurRad="38100" dist="38100" dir="2700000" algn="tl">
                    <a:srgbClr val="000000">
                      <a:alpha val="43137"/>
                    </a:srgbClr>
                  </a:outerShdw>
                </a:effectLst>
                <a:latin typeface="+mj-lt"/>
              </a:rPr>
              <a:t>خطة درس نموذجية لمادة الحاسبات</a:t>
            </a:r>
          </a:p>
          <a:p>
            <a:pPr marL="0" indent="0">
              <a:spcAft>
                <a:spcPts val="0"/>
              </a:spcAft>
              <a:buNone/>
            </a:pPr>
            <a:r>
              <a:rPr lang="ar-IQ" sz="2400" b="1" dirty="0" smtClean="0">
                <a:effectLst>
                  <a:outerShdw blurRad="38100" dist="38100" dir="2700000" algn="tl">
                    <a:srgbClr val="000000">
                      <a:alpha val="43137"/>
                    </a:srgbClr>
                  </a:outerShdw>
                </a:effectLst>
                <a:latin typeface="+mj-lt"/>
              </a:rPr>
              <a:t>   نشاط 1</a:t>
            </a:r>
            <a:r>
              <a:rPr lang="ar-IQ" sz="2400" b="1" dirty="0" smtClean="0">
                <a:effectLst>
                  <a:outerShdw blurRad="38100" dist="38100" dir="2700000" algn="tl">
                    <a:srgbClr val="000000">
                      <a:alpha val="43137"/>
                    </a:srgbClr>
                  </a:outerShdw>
                </a:effectLst>
                <a:ea typeface="Times New Roman"/>
                <a:cs typeface="Arial"/>
              </a:rPr>
              <a:t> :(المرحلة الابتدائية )</a:t>
            </a:r>
            <a:endParaRPr lang="ar-IQ" sz="2400" b="1" dirty="0" smtClean="0">
              <a:effectLst>
                <a:outerShdw blurRad="38100" dist="38100" dir="2700000" algn="tl">
                  <a:srgbClr val="000000">
                    <a:alpha val="43137"/>
                  </a:srgbClr>
                </a:outerShdw>
              </a:effectLst>
              <a:latin typeface="+mj-lt"/>
            </a:endParaRPr>
          </a:p>
          <a:p>
            <a:pPr marL="0" indent="0" algn="just">
              <a:spcAft>
                <a:spcPts val="0"/>
              </a:spcAft>
              <a:buNone/>
            </a:pPr>
            <a:r>
              <a:rPr lang="ar-IQ" sz="2400" b="1" dirty="0" smtClean="0">
                <a:effectLst>
                  <a:outerShdw blurRad="38100" dist="38100" dir="2700000" algn="tl">
                    <a:srgbClr val="000000">
                      <a:alpha val="43137"/>
                    </a:srgbClr>
                  </a:outerShdw>
                </a:effectLst>
                <a:latin typeface="+mj-lt"/>
                <a:ea typeface="Times New Roman"/>
                <a:cs typeface="Arial"/>
              </a:rPr>
              <a:t>    </a:t>
            </a:r>
            <a:r>
              <a:rPr lang="ar-IQ" sz="2000" b="1" dirty="0" smtClean="0">
                <a:effectLst>
                  <a:outerShdw blurRad="38100" dist="38100" dir="2700000" algn="tl">
                    <a:srgbClr val="000000">
                      <a:alpha val="43137"/>
                    </a:srgbClr>
                  </a:outerShdw>
                </a:effectLst>
                <a:latin typeface="+mj-lt"/>
                <a:ea typeface="Times New Roman"/>
                <a:cs typeface="Arial"/>
              </a:rPr>
              <a:t>الموضوع :عمل </a:t>
            </a:r>
            <a:r>
              <a:rPr lang="ar-IQ" sz="2000" b="1" dirty="0">
                <a:effectLst>
                  <a:outerShdw blurRad="38100" dist="38100" dir="2700000" algn="tl">
                    <a:srgbClr val="000000">
                      <a:alpha val="43137"/>
                    </a:srgbClr>
                  </a:outerShdw>
                </a:effectLst>
                <a:latin typeface="+mj-lt"/>
                <a:ea typeface="Times New Roman"/>
                <a:cs typeface="Arial"/>
              </a:rPr>
              <a:t>محاكاة بين حواس الإنسان ووحدات إدخال الحاسب </a:t>
            </a:r>
            <a:r>
              <a:rPr lang="ar-IQ" sz="2000" b="1" dirty="0" smtClean="0">
                <a:effectLst>
                  <a:outerShdw blurRad="38100" dist="38100" dir="2700000" algn="tl">
                    <a:srgbClr val="000000">
                      <a:alpha val="43137"/>
                    </a:srgbClr>
                  </a:outerShdw>
                </a:effectLst>
                <a:latin typeface="+mj-lt"/>
                <a:ea typeface="Times New Roman"/>
                <a:cs typeface="Arial"/>
              </a:rPr>
              <a:t>الآلي</a:t>
            </a:r>
            <a:endParaRPr lang="en-US" sz="1800" b="1" dirty="0">
              <a:effectLst>
                <a:outerShdw blurRad="38100" dist="38100" dir="2700000" algn="tl">
                  <a:srgbClr val="000000">
                    <a:alpha val="43137"/>
                  </a:srgbClr>
                </a:outerShdw>
              </a:effectLst>
              <a:latin typeface="+mj-lt"/>
              <a:ea typeface="Calibri"/>
              <a:cs typeface="Arial"/>
            </a:endParaRPr>
          </a:p>
          <a:p>
            <a:pPr indent="0" algn="just">
              <a:spcAft>
                <a:spcPts val="0"/>
              </a:spcAft>
            </a:pPr>
            <a:r>
              <a:rPr lang="ar-IQ" sz="2000" b="1" dirty="0" smtClean="0">
                <a:effectLst>
                  <a:outerShdw blurRad="38100" dist="38100" dir="2700000" algn="tl">
                    <a:srgbClr val="000000">
                      <a:alpha val="43137"/>
                    </a:srgbClr>
                  </a:outerShdw>
                </a:effectLst>
                <a:latin typeface="+mj-lt"/>
                <a:ea typeface="Times New Roman"/>
                <a:cs typeface="Arial"/>
              </a:rPr>
              <a:t>الهدف السلوكي :</a:t>
            </a:r>
            <a:endParaRPr lang="en-US" sz="1600" b="1" dirty="0">
              <a:effectLst>
                <a:outerShdw blurRad="38100" dist="38100" dir="2700000" algn="tl">
                  <a:srgbClr val="000000">
                    <a:alpha val="43137"/>
                  </a:srgbClr>
                </a:outerShdw>
              </a:effectLst>
              <a:latin typeface="+mj-lt"/>
              <a:ea typeface="Calibri"/>
              <a:cs typeface="Arial"/>
            </a:endParaRPr>
          </a:p>
          <a:p>
            <a:pPr indent="0" algn="just">
              <a:spcAft>
                <a:spcPts val="0"/>
              </a:spcAft>
            </a:pPr>
            <a:r>
              <a:rPr lang="ar-IQ" sz="1800" b="1" dirty="0">
                <a:effectLst>
                  <a:outerShdw blurRad="38100" dist="38100" dir="2700000" algn="tl">
                    <a:srgbClr val="000000">
                      <a:alpha val="43137"/>
                    </a:srgbClr>
                  </a:outerShdw>
                </a:effectLst>
                <a:latin typeface="+mj-lt"/>
                <a:ea typeface="Times New Roman"/>
                <a:cs typeface="Arial"/>
              </a:rPr>
              <a:t>(1) التعرف على وحدات إدخال الحاسب الآلي ووظيفة كل وحدة منها.</a:t>
            </a:r>
            <a:endParaRPr lang="en-US" sz="1400" b="1" dirty="0">
              <a:effectLst>
                <a:outerShdw blurRad="38100" dist="38100" dir="2700000" algn="tl">
                  <a:srgbClr val="000000">
                    <a:alpha val="43137"/>
                  </a:srgbClr>
                </a:outerShdw>
              </a:effectLst>
              <a:latin typeface="+mj-lt"/>
              <a:ea typeface="Calibri"/>
              <a:cs typeface="Arial"/>
            </a:endParaRPr>
          </a:p>
          <a:p>
            <a:pPr indent="0" algn="just">
              <a:spcAft>
                <a:spcPts val="0"/>
              </a:spcAft>
            </a:pPr>
            <a:r>
              <a:rPr lang="ar-IQ" sz="1800" b="1" dirty="0">
                <a:effectLst>
                  <a:outerShdw blurRad="38100" dist="38100" dir="2700000" algn="tl">
                    <a:srgbClr val="000000">
                      <a:alpha val="43137"/>
                    </a:srgbClr>
                  </a:outerShdw>
                </a:effectLst>
                <a:latin typeface="+mj-lt"/>
                <a:ea typeface="Times New Roman"/>
                <a:cs typeface="Arial"/>
              </a:rPr>
              <a:t>(2) معرفة أنواع البيانات ووحدات الإدخال المناسبة لكل نوع من أنواع البيانات.</a:t>
            </a:r>
            <a:endParaRPr lang="en-US" sz="1400" b="1" dirty="0">
              <a:effectLst>
                <a:outerShdw blurRad="38100" dist="38100" dir="2700000" algn="tl">
                  <a:srgbClr val="000000">
                    <a:alpha val="43137"/>
                  </a:srgbClr>
                </a:outerShdw>
              </a:effectLst>
              <a:latin typeface="+mj-lt"/>
              <a:ea typeface="Calibri"/>
              <a:cs typeface="Arial"/>
            </a:endParaRPr>
          </a:p>
          <a:p>
            <a:pPr indent="0" algn="just">
              <a:spcAft>
                <a:spcPts val="0"/>
              </a:spcAft>
            </a:pPr>
            <a:r>
              <a:rPr lang="ar-IQ" sz="2000" b="1" dirty="0">
                <a:effectLst>
                  <a:outerShdw blurRad="38100" dist="38100" dir="2700000" algn="tl">
                    <a:srgbClr val="000000">
                      <a:alpha val="43137"/>
                    </a:srgbClr>
                  </a:outerShdw>
                </a:effectLst>
                <a:latin typeface="+mj-lt"/>
                <a:ea typeface="Times New Roman"/>
                <a:cs typeface="Arial"/>
              </a:rPr>
              <a:t>المكان:</a:t>
            </a:r>
            <a:r>
              <a:rPr lang="ar-IQ" sz="1800" b="1" dirty="0">
                <a:effectLst>
                  <a:outerShdw blurRad="38100" dist="38100" dir="2700000" algn="tl">
                    <a:srgbClr val="000000">
                      <a:alpha val="43137"/>
                    </a:srgbClr>
                  </a:outerShdw>
                </a:effectLst>
                <a:latin typeface="+mj-lt"/>
                <a:ea typeface="Times New Roman"/>
                <a:cs typeface="Arial"/>
              </a:rPr>
              <a:t> </a:t>
            </a:r>
            <a:r>
              <a:rPr lang="ar-IQ" sz="1800" b="1" dirty="0" smtClean="0">
                <a:effectLst>
                  <a:outerShdw blurRad="38100" dist="38100" dir="2700000" algn="tl">
                    <a:srgbClr val="000000">
                      <a:alpha val="43137"/>
                    </a:srgbClr>
                  </a:outerShdw>
                </a:effectLst>
                <a:latin typeface="+mj-lt"/>
                <a:ea typeface="Times New Roman"/>
                <a:cs typeface="Arial"/>
              </a:rPr>
              <a:t>مختبر </a:t>
            </a:r>
            <a:r>
              <a:rPr lang="ar-IQ" sz="1800" b="1" dirty="0" smtClean="0">
                <a:effectLst>
                  <a:outerShdw blurRad="38100" dist="38100" dir="2700000" algn="tl">
                    <a:srgbClr val="000000">
                      <a:alpha val="43137"/>
                    </a:srgbClr>
                  </a:outerShdw>
                </a:effectLst>
                <a:latin typeface="+mj-lt"/>
                <a:ea typeface="Times New Roman"/>
                <a:cs typeface="Arial"/>
              </a:rPr>
              <a:t>الحاسبات</a:t>
            </a:r>
          </a:p>
          <a:p>
            <a:pPr indent="0" algn="just">
              <a:spcAft>
                <a:spcPts val="0"/>
              </a:spcAft>
            </a:pPr>
            <a:r>
              <a:rPr lang="ar-IQ" sz="1800" b="1" dirty="0" smtClean="0">
                <a:effectLst>
                  <a:outerShdw blurRad="38100" dist="38100" dir="2700000" algn="tl">
                    <a:srgbClr val="000000">
                      <a:alpha val="43137"/>
                    </a:srgbClr>
                  </a:outerShdw>
                </a:effectLst>
                <a:latin typeface="+mj-lt"/>
                <a:ea typeface="Times New Roman"/>
                <a:cs typeface="Arial"/>
              </a:rPr>
              <a:t>الوسائل التعليمية : سبورة , أجهزة حاسوب لكل متعلم. صور , </a:t>
            </a:r>
            <a:r>
              <a:rPr lang="ar-IQ" sz="1800" b="1" dirty="0" err="1" smtClean="0">
                <a:effectLst>
                  <a:outerShdw blurRad="38100" dist="38100" dir="2700000" algn="tl">
                    <a:srgbClr val="000000">
                      <a:alpha val="43137"/>
                    </a:srgbClr>
                  </a:outerShdw>
                </a:effectLst>
                <a:latin typeface="+mj-lt"/>
                <a:ea typeface="Times New Roman"/>
                <a:cs typeface="Arial"/>
              </a:rPr>
              <a:t>فديوات</a:t>
            </a:r>
            <a:r>
              <a:rPr lang="ar-IQ" sz="1800" b="1" dirty="0" smtClean="0">
                <a:effectLst>
                  <a:outerShdw blurRad="38100" dist="38100" dir="2700000" algn="tl">
                    <a:srgbClr val="000000">
                      <a:alpha val="43137"/>
                    </a:srgbClr>
                  </a:outerShdw>
                </a:effectLst>
                <a:latin typeface="+mj-lt"/>
                <a:ea typeface="Times New Roman"/>
                <a:cs typeface="Arial"/>
              </a:rPr>
              <a:t> عن المادة.</a:t>
            </a:r>
          </a:p>
          <a:p>
            <a:pPr indent="0" algn="just">
              <a:spcAft>
                <a:spcPts val="0"/>
              </a:spcAft>
            </a:pPr>
            <a:r>
              <a:rPr lang="ar-IQ" sz="2400" b="1" dirty="0" smtClean="0">
                <a:effectLst>
                  <a:outerShdw blurRad="38100" dist="38100" dir="2700000" algn="tl">
                    <a:srgbClr val="000000">
                      <a:alpha val="43137"/>
                    </a:srgbClr>
                  </a:outerShdw>
                </a:effectLst>
                <a:latin typeface="+mj-lt"/>
                <a:ea typeface="Times New Roman"/>
                <a:cs typeface="Arial"/>
              </a:rPr>
              <a:t>عرض الدرس</a:t>
            </a:r>
            <a:endParaRPr lang="ar-IQ" sz="2400" b="1" dirty="0" smtClean="0">
              <a:effectLst>
                <a:outerShdw blurRad="38100" dist="38100" dir="2700000" algn="tl">
                  <a:srgbClr val="000000">
                    <a:alpha val="43137"/>
                  </a:srgbClr>
                </a:outerShdw>
              </a:effectLst>
              <a:latin typeface="+mj-lt"/>
              <a:ea typeface="Times New Roman"/>
              <a:cs typeface="Arial"/>
            </a:endParaRPr>
          </a:p>
          <a:p>
            <a:pPr indent="0" algn="just">
              <a:spcAft>
                <a:spcPts val="0"/>
              </a:spcAft>
            </a:pPr>
            <a:r>
              <a:rPr lang="ar-IQ" sz="2000" b="1" dirty="0" smtClean="0">
                <a:effectLst>
                  <a:outerShdw blurRad="38100" dist="38100" dir="2700000" algn="tl">
                    <a:srgbClr val="000000">
                      <a:alpha val="43137"/>
                    </a:srgbClr>
                  </a:outerShdw>
                </a:effectLst>
                <a:latin typeface="+mj-lt"/>
                <a:ea typeface="Times New Roman"/>
                <a:cs typeface="Arial"/>
              </a:rPr>
              <a:t>تمهيد</a:t>
            </a:r>
            <a:r>
              <a:rPr lang="ar-IQ" sz="2000" b="1" dirty="0">
                <a:effectLst>
                  <a:outerShdw blurRad="38100" dist="38100" dir="2700000" algn="tl">
                    <a:srgbClr val="000000">
                      <a:alpha val="43137"/>
                    </a:srgbClr>
                  </a:outerShdw>
                </a:effectLst>
                <a:latin typeface="+mj-lt"/>
                <a:ea typeface="Times New Roman"/>
                <a:cs typeface="Arial"/>
              </a:rPr>
              <a:t>: </a:t>
            </a:r>
            <a:r>
              <a:rPr lang="ar-IQ" sz="1800" b="1" dirty="0">
                <a:effectLst>
                  <a:outerShdw blurRad="38100" dist="38100" dir="2700000" algn="tl">
                    <a:srgbClr val="000000">
                      <a:alpha val="43137"/>
                    </a:srgbClr>
                  </a:outerShdw>
                </a:effectLst>
                <a:latin typeface="+mj-lt"/>
                <a:ea typeface="Times New Roman"/>
                <a:cs typeface="Arial"/>
              </a:rPr>
              <a:t>كيف يتصل الإنسان بالعالم المحيط به؟</a:t>
            </a:r>
            <a:endParaRPr lang="en-US" sz="1400" b="1" dirty="0">
              <a:effectLst>
                <a:outerShdw blurRad="38100" dist="38100" dir="2700000" algn="tl">
                  <a:srgbClr val="000000">
                    <a:alpha val="43137"/>
                  </a:srgbClr>
                </a:outerShdw>
              </a:effectLst>
              <a:latin typeface="+mj-lt"/>
              <a:ea typeface="Calibri"/>
              <a:cs typeface="Arial"/>
            </a:endParaRPr>
          </a:p>
          <a:p>
            <a:pPr indent="0" algn="just">
              <a:spcAft>
                <a:spcPts val="0"/>
              </a:spcAft>
            </a:pPr>
            <a:r>
              <a:rPr lang="ar-IQ" sz="2000" b="1" dirty="0" smtClean="0">
                <a:effectLst>
                  <a:outerShdw blurRad="38100" dist="38100" dir="2700000" algn="tl">
                    <a:srgbClr val="000000">
                      <a:alpha val="43137"/>
                    </a:srgbClr>
                  </a:outerShdw>
                </a:effectLst>
                <a:latin typeface="+mj-lt"/>
                <a:ea typeface="Times New Roman"/>
                <a:cs typeface="Arial"/>
              </a:rPr>
              <a:t>النشاط</a:t>
            </a:r>
            <a:r>
              <a:rPr lang="ar-IQ" sz="1800" b="1" dirty="0" smtClean="0">
                <a:effectLst>
                  <a:outerShdw blurRad="38100" dist="38100" dir="2700000" algn="tl">
                    <a:srgbClr val="000000">
                      <a:alpha val="43137"/>
                    </a:srgbClr>
                  </a:outerShdw>
                </a:effectLst>
                <a:latin typeface="+mj-lt"/>
                <a:ea typeface="Times New Roman"/>
                <a:cs typeface="Arial"/>
              </a:rPr>
              <a:t>: (بعد أخذ الإجابات المختلفة من المتعلمين)</a:t>
            </a:r>
            <a:endParaRPr lang="en-US" sz="1400" b="1" dirty="0">
              <a:effectLst>
                <a:outerShdw blurRad="38100" dist="38100" dir="2700000" algn="tl">
                  <a:srgbClr val="000000">
                    <a:alpha val="43137"/>
                  </a:srgbClr>
                </a:outerShdw>
              </a:effectLst>
              <a:latin typeface="+mj-lt"/>
              <a:ea typeface="Calibri"/>
              <a:cs typeface="Arial"/>
            </a:endParaRPr>
          </a:p>
          <a:p>
            <a:pPr marL="0" indent="0" algn="just">
              <a:spcAft>
                <a:spcPts val="0"/>
              </a:spcAft>
              <a:buNone/>
            </a:pPr>
            <a:r>
              <a:rPr lang="ar-IQ" sz="1800" b="1" dirty="0" smtClean="0">
                <a:effectLst>
                  <a:outerShdw blurRad="38100" dist="38100" dir="2700000" algn="tl">
                    <a:srgbClr val="000000">
                      <a:alpha val="43137"/>
                    </a:srgbClr>
                  </a:outerShdw>
                </a:effectLst>
                <a:latin typeface="+mj-lt"/>
                <a:ea typeface="Times New Roman"/>
                <a:cs typeface="Arial"/>
              </a:rPr>
              <a:t>      يختار المعلم </a:t>
            </a:r>
            <a:r>
              <a:rPr lang="ar-IQ" sz="1800" b="1" dirty="0">
                <a:effectLst>
                  <a:outerShdw blurRad="38100" dist="38100" dir="2700000" algn="tl">
                    <a:srgbClr val="000000">
                      <a:alpha val="43137"/>
                    </a:srgbClr>
                  </a:outerShdw>
                </a:effectLst>
                <a:latin typeface="+mj-lt"/>
                <a:ea typeface="Times New Roman"/>
                <a:cs typeface="Arial"/>
              </a:rPr>
              <a:t>طالب من طلاب الفصل ويوجه </a:t>
            </a:r>
            <a:r>
              <a:rPr lang="ar-IQ" sz="1800" b="1" dirty="0" smtClean="0">
                <a:effectLst>
                  <a:outerShdw blurRad="38100" dist="38100" dir="2700000" algn="tl">
                    <a:srgbClr val="000000">
                      <a:alpha val="43137"/>
                    </a:srgbClr>
                  </a:outerShdw>
                </a:effectLst>
                <a:latin typeface="+mj-lt"/>
                <a:ea typeface="Times New Roman"/>
                <a:cs typeface="Arial"/>
              </a:rPr>
              <a:t> </a:t>
            </a:r>
            <a:r>
              <a:rPr lang="ar-IQ" sz="1800" b="1" dirty="0">
                <a:effectLst>
                  <a:outerShdw blurRad="38100" dist="38100" dir="2700000" algn="tl">
                    <a:srgbClr val="000000">
                      <a:alpha val="43137"/>
                    </a:srgbClr>
                  </a:outerShdw>
                </a:effectLst>
                <a:latin typeface="+mj-lt"/>
                <a:ea typeface="Times New Roman"/>
                <a:cs typeface="Arial"/>
              </a:rPr>
              <a:t>له السؤال التالي:</a:t>
            </a:r>
            <a:endParaRPr lang="en-US" sz="1400" b="1" dirty="0">
              <a:effectLst>
                <a:outerShdw blurRad="38100" dist="38100" dir="2700000" algn="tl">
                  <a:srgbClr val="000000">
                    <a:alpha val="43137"/>
                  </a:srgbClr>
                </a:outerShdw>
              </a:effectLst>
              <a:latin typeface="+mj-lt"/>
              <a:ea typeface="Calibri"/>
              <a:cs typeface="Arial"/>
            </a:endParaRPr>
          </a:p>
          <a:p>
            <a:pPr marL="0" indent="0" algn="just">
              <a:spcAft>
                <a:spcPts val="0"/>
              </a:spcAft>
              <a:buNone/>
            </a:pPr>
            <a:r>
              <a:rPr lang="ar-IQ" sz="1800" b="1" dirty="0" smtClean="0">
                <a:effectLst>
                  <a:outerShdw blurRad="38100" dist="38100" dir="2700000" algn="tl">
                    <a:srgbClr val="000000">
                      <a:alpha val="43137"/>
                    </a:srgbClr>
                  </a:outerShdw>
                </a:effectLst>
                <a:latin typeface="+mj-lt"/>
                <a:ea typeface="Times New Roman"/>
                <a:cs typeface="Arial"/>
              </a:rPr>
              <a:t>   </a:t>
            </a:r>
            <a:r>
              <a:rPr lang="ar-IQ" sz="1800" b="1" dirty="0" smtClean="0">
                <a:effectLst>
                  <a:outerShdw blurRad="38100" dist="38100" dir="2700000" algn="tl">
                    <a:srgbClr val="000000">
                      <a:alpha val="43137"/>
                    </a:srgbClr>
                  </a:outerShdw>
                </a:effectLst>
                <a:latin typeface="+mj-lt"/>
                <a:ea typeface="Times New Roman"/>
                <a:cs typeface="Arial"/>
              </a:rPr>
              <a:t> </a:t>
            </a:r>
            <a:r>
              <a:rPr lang="ar-IQ" sz="1800" b="1" dirty="0" smtClean="0">
                <a:effectLst>
                  <a:outerShdw blurRad="38100" dist="38100" dir="2700000" algn="tl">
                    <a:srgbClr val="000000">
                      <a:alpha val="43137"/>
                    </a:srgbClr>
                  </a:outerShdw>
                </a:effectLst>
                <a:latin typeface="+mj-lt"/>
                <a:ea typeface="Times New Roman"/>
                <a:cs typeface="Arial"/>
              </a:rPr>
              <a:t>ما </a:t>
            </a:r>
            <a:r>
              <a:rPr lang="ar-IQ" sz="1800" b="1" dirty="0">
                <a:effectLst>
                  <a:outerShdw blurRad="38100" dist="38100" dir="2700000" algn="tl">
                    <a:srgbClr val="000000">
                      <a:alpha val="43137"/>
                    </a:srgbClr>
                  </a:outerShdw>
                </a:effectLst>
                <a:latin typeface="+mj-lt"/>
                <a:ea typeface="Times New Roman"/>
                <a:cs typeface="Arial"/>
              </a:rPr>
              <a:t>هي الحاسة التي تستخدمها للتعرف على سخونة وبرودة الاشياء؟– فيجيب الطالب حاسة </a:t>
            </a:r>
            <a:r>
              <a:rPr lang="ar-IQ" sz="1800" b="1" dirty="0" smtClean="0">
                <a:effectLst>
                  <a:outerShdw blurRad="38100" dist="38100" dir="2700000" algn="tl">
                    <a:srgbClr val="000000">
                      <a:alpha val="43137"/>
                    </a:srgbClr>
                  </a:outerShdw>
                </a:effectLst>
                <a:latin typeface="+mj-lt"/>
                <a:ea typeface="Times New Roman"/>
                <a:cs typeface="Arial"/>
              </a:rPr>
              <a:t>   </a:t>
            </a:r>
            <a:r>
              <a:rPr lang="en-US" sz="1800" b="1" dirty="0" smtClean="0">
                <a:effectLst>
                  <a:outerShdw blurRad="38100" dist="38100" dir="2700000" algn="tl">
                    <a:srgbClr val="000000">
                      <a:alpha val="43137"/>
                    </a:srgbClr>
                  </a:outerShdw>
                </a:effectLst>
                <a:latin typeface="+mj-lt"/>
                <a:ea typeface="Times New Roman"/>
                <a:cs typeface="Arial"/>
              </a:rPr>
              <a:t>     </a:t>
            </a:r>
            <a:r>
              <a:rPr lang="en-US" sz="1800" b="1" dirty="0" smtClean="0">
                <a:effectLst>
                  <a:outerShdw blurRad="38100" dist="38100" dir="2700000" algn="tl">
                    <a:srgbClr val="000000">
                      <a:alpha val="43137"/>
                    </a:srgbClr>
                  </a:outerShdw>
                </a:effectLst>
                <a:latin typeface="+mj-lt"/>
                <a:ea typeface="Times New Roman"/>
                <a:cs typeface="Arial"/>
              </a:rPr>
              <a:t>   </a:t>
            </a:r>
            <a:r>
              <a:rPr lang="ar-IQ" sz="1800" b="1" dirty="0" smtClean="0">
                <a:effectLst>
                  <a:outerShdw blurRad="38100" dist="38100" dir="2700000" algn="tl">
                    <a:srgbClr val="000000">
                      <a:alpha val="43137"/>
                    </a:srgbClr>
                  </a:outerShdw>
                </a:effectLst>
                <a:latin typeface="+mj-lt"/>
                <a:ea typeface="Times New Roman"/>
                <a:cs typeface="Arial"/>
              </a:rPr>
              <a:t>اللمس</a:t>
            </a:r>
            <a:r>
              <a:rPr lang="ar-IQ" sz="1800" b="1" dirty="0">
                <a:effectLst>
                  <a:outerShdw blurRad="38100" dist="38100" dir="2700000" algn="tl">
                    <a:srgbClr val="000000">
                      <a:alpha val="43137"/>
                    </a:srgbClr>
                  </a:outerShdw>
                </a:effectLst>
                <a:latin typeface="+mj-lt"/>
                <a:ea typeface="Times New Roman"/>
                <a:cs typeface="Arial"/>
              </a:rPr>
              <a:t>.</a:t>
            </a:r>
            <a:endParaRPr lang="en-US" sz="1400" b="1" dirty="0">
              <a:effectLst>
                <a:outerShdw blurRad="38100" dist="38100" dir="2700000" algn="tl">
                  <a:srgbClr val="000000">
                    <a:alpha val="43137"/>
                  </a:srgbClr>
                </a:outerShdw>
              </a:effectLst>
              <a:latin typeface="+mj-lt"/>
              <a:ea typeface="Calibri"/>
              <a:cs typeface="Arial"/>
            </a:endParaRPr>
          </a:p>
          <a:p>
            <a:pPr marL="0" indent="0">
              <a:spcAft>
                <a:spcPts val="0"/>
              </a:spcAft>
              <a:buNone/>
            </a:pPr>
            <a:endParaRPr lang="ar-IQ" sz="1800" b="1" dirty="0" smtClean="0">
              <a:effectLst>
                <a:outerShdw blurRad="38100" dist="38100" dir="2700000" algn="tl">
                  <a:srgbClr val="000000">
                    <a:alpha val="43137"/>
                  </a:srgbClr>
                </a:outerShdw>
              </a:effectLst>
              <a:latin typeface="+mj-lt"/>
            </a:endParaRPr>
          </a:p>
          <a:p>
            <a:pPr marL="0" indent="0">
              <a:spcAft>
                <a:spcPts val="0"/>
              </a:spcAft>
              <a:buNone/>
            </a:pPr>
            <a:endParaRPr lang="ar-IQ" sz="1050" b="1" dirty="0">
              <a:effectLst>
                <a:outerShdw blurRad="38100" dist="38100" dir="2700000" algn="tl">
                  <a:srgbClr val="000000">
                    <a:alpha val="43137"/>
                  </a:srgbClr>
                </a:outerShdw>
              </a:effectLst>
              <a:latin typeface="+mj-lt"/>
            </a:endParaRPr>
          </a:p>
        </p:txBody>
      </p:sp>
      <p:sp>
        <p:nvSpPr>
          <p:cNvPr id="4" name="TextBox 3"/>
          <p:cNvSpPr txBox="1"/>
          <p:nvPr/>
        </p:nvSpPr>
        <p:spPr>
          <a:xfrm>
            <a:off x="1600200" y="762000"/>
            <a:ext cx="7315200" cy="646331"/>
          </a:xfrm>
          <a:prstGeom prst="rect">
            <a:avLst/>
          </a:prstGeom>
          <a:noFill/>
        </p:spPr>
        <p:txBody>
          <a:bodyPr wrap="square" rtlCol="1">
            <a:spAutoFit/>
          </a:bodyPr>
          <a:lstStyle/>
          <a:p>
            <a:pPr algn="ctr"/>
            <a:r>
              <a:rPr lang="ar-IQ" sz="3600" b="1" dirty="0" smtClean="0">
                <a:solidFill>
                  <a:srgbClr val="FF0000"/>
                </a:solidFill>
                <a:effectLst>
                  <a:outerShdw blurRad="38100" dist="38100" dir="2700000" algn="tl">
                    <a:srgbClr val="000000">
                      <a:alpha val="43137"/>
                    </a:srgbClr>
                  </a:outerShdw>
                </a:effectLst>
              </a:rPr>
              <a:t>الانشطة التربوية</a:t>
            </a:r>
            <a:endParaRPr lang="ar-IQ"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965912760"/>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295400" y="381000"/>
            <a:ext cx="7467600" cy="369332"/>
          </a:xfrm>
          <a:prstGeom prst="rect">
            <a:avLst/>
          </a:prstGeom>
          <a:noFill/>
        </p:spPr>
        <p:txBody>
          <a:bodyPr wrap="square" rtlCol="1">
            <a:spAutoFit/>
          </a:bodyPr>
          <a:lstStyle/>
          <a:p>
            <a:endParaRPr lang="ar-IQ"/>
          </a:p>
        </p:txBody>
      </p:sp>
      <p:sp>
        <p:nvSpPr>
          <p:cNvPr id="2" name="TextBox 1"/>
          <p:cNvSpPr txBox="1"/>
          <p:nvPr/>
        </p:nvSpPr>
        <p:spPr>
          <a:xfrm>
            <a:off x="762000" y="381000"/>
            <a:ext cx="8001000" cy="5366084"/>
          </a:xfrm>
          <a:prstGeom prst="rect">
            <a:avLst/>
          </a:prstGeom>
          <a:noFill/>
        </p:spPr>
        <p:txBody>
          <a:bodyPr wrap="square" rtlCol="1">
            <a:spAutoFit/>
          </a:bodyPr>
          <a:lstStyle/>
          <a:p>
            <a:pPr algn="just" rtl="1">
              <a:lnSpc>
                <a:spcPct val="115000"/>
              </a:lnSpc>
            </a:pPr>
            <a:r>
              <a:rPr lang="ar-IQ" b="1" dirty="0">
                <a:latin typeface="+mj-lt"/>
                <a:ea typeface="Times New Roman"/>
                <a:cs typeface="Arial"/>
              </a:rPr>
              <a:t>ثم يتجه </a:t>
            </a:r>
            <a:r>
              <a:rPr lang="ar-IQ" b="1" dirty="0" smtClean="0">
                <a:latin typeface="+mj-lt"/>
                <a:ea typeface="Times New Roman"/>
                <a:cs typeface="Arial"/>
              </a:rPr>
              <a:t>المعلم </a:t>
            </a:r>
            <a:r>
              <a:rPr lang="ar-IQ" b="1" dirty="0">
                <a:latin typeface="+mj-lt"/>
                <a:ea typeface="Times New Roman"/>
                <a:cs typeface="Arial"/>
              </a:rPr>
              <a:t>لطالب آخر ويسأله:</a:t>
            </a:r>
            <a:endParaRPr lang="en-US" sz="1400" b="1" dirty="0">
              <a:latin typeface="+mj-lt"/>
              <a:ea typeface="Times New Roman"/>
              <a:cs typeface="Arial"/>
            </a:endParaRPr>
          </a:p>
          <a:p>
            <a:pPr algn="just" rtl="1">
              <a:lnSpc>
                <a:spcPct val="115000"/>
              </a:lnSpc>
            </a:pPr>
            <a:r>
              <a:rPr lang="ar-IQ" b="1" dirty="0" smtClean="0">
                <a:latin typeface="+mj-lt"/>
                <a:ea typeface="Times New Roman"/>
                <a:cs typeface="Arial"/>
              </a:rPr>
              <a:t>ما </a:t>
            </a:r>
            <a:r>
              <a:rPr lang="ar-IQ" b="1" dirty="0">
                <a:latin typeface="+mj-lt"/>
                <a:ea typeface="Times New Roman"/>
                <a:cs typeface="Arial"/>
              </a:rPr>
              <a:t>هي الحاسة التي </a:t>
            </a:r>
            <a:r>
              <a:rPr lang="ar-IQ" b="1" dirty="0" smtClean="0">
                <a:latin typeface="+mj-lt"/>
                <a:ea typeface="Times New Roman"/>
                <a:cs typeface="Arial"/>
              </a:rPr>
              <a:t>نستخدمها للتعرف على الالوان؟</a:t>
            </a:r>
            <a:endParaRPr lang="en-US" sz="1400" b="1" dirty="0">
              <a:latin typeface="+mj-lt"/>
              <a:ea typeface="Times New Roman"/>
              <a:cs typeface="Arial"/>
            </a:endParaRPr>
          </a:p>
          <a:p>
            <a:pPr algn="just" rtl="1">
              <a:lnSpc>
                <a:spcPct val="115000"/>
              </a:lnSpc>
            </a:pPr>
            <a:r>
              <a:rPr lang="ar-IQ" b="1" dirty="0">
                <a:latin typeface="+mj-lt"/>
                <a:ea typeface="Times New Roman"/>
                <a:cs typeface="Arial"/>
              </a:rPr>
              <a:t>فيجيب الطالب: حاسة البصر.</a:t>
            </a:r>
            <a:endParaRPr lang="en-US" sz="1400" b="1" dirty="0">
              <a:latin typeface="+mj-lt"/>
              <a:ea typeface="Times New Roman"/>
              <a:cs typeface="Arial"/>
            </a:endParaRPr>
          </a:p>
          <a:p>
            <a:pPr algn="just" rtl="1">
              <a:lnSpc>
                <a:spcPct val="115000"/>
              </a:lnSpc>
            </a:pPr>
            <a:r>
              <a:rPr lang="ar-IQ" b="1" dirty="0">
                <a:latin typeface="+mj-lt"/>
                <a:ea typeface="Times New Roman"/>
                <a:cs typeface="Arial"/>
              </a:rPr>
              <a:t>وبنفس الطريقة يوجه </a:t>
            </a:r>
            <a:r>
              <a:rPr lang="ar-IQ" b="1" dirty="0" smtClean="0">
                <a:latin typeface="+mj-lt"/>
                <a:ea typeface="Times New Roman"/>
                <a:cs typeface="Arial"/>
              </a:rPr>
              <a:t>المعلم </a:t>
            </a:r>
            <a:r>
              <a:rPr lang="ar-IQ" b="1" dirty="0">
                <a:latin typeface="+mj-lt"/>
                <a:ea typeface="Times New Roman"/>
                <a:cs typeface="Arial"/>
              </a:rPr>
              <a:t>أسئلة مختلفة لطلاب آخرين يهدف كل سؤال منها استخدام الطالب لحاسة معينه من حواسه الخمس.</a:t>
            </a:r>
            <a:endParaRPr lang="en-US" sz="1400" b="1" dirty="0">
              <a:latin typeface="+mj-lt"/>
              <a:ea typeface="Times New Roman"/>
              <a:cs typeface="Arial"/>
            </a:endParaRPr>
          </a:p>
          <a:p>
            <a:pPr lvl="0" algn="just" rtl="1">
              <a:lnSpc>
                <a:spcPct val="115000"/>
              </a:lnSpc>
            </a:pPr>
            <a:r>
              <a:rPr lang="ar-IQ" b="1" dirty="0">
                <a:latin typeface="+mj-lt"/>
                <a:ea typeface="Times New Roman"/>
                <a:cs typeface="Arial"/>
              </a:rPr>
              <a:t>وهنا يعلق </a:t>
            </a:r>
            <a:r>
              <a:rPr lang="ar-IQ" b="1" dirty="0" smtClean="0">
                <a:latin typeface="+mj-lt"/>
                <a:ea typeface="Times New Roman"/>
                <a:cs typeface="Arial"/>
              </a:rPr>
              <a:t>المعلم </a:t>
            </a:r>
            <a:r>
              <a:rPr lang="ar-IQ" b="1" dirty="0">
                <a:latin typeface="+mj-lt"/>
                <a:ea typeface="Times New Roman"/>
                <a:cs typeface="Arial"/>
              </a:rPr>
              <a:t>على </a:t>
            </a:r>
            <a:r>
              <a:rPr lang="ar-IQ" b="1" dirty="0" smtClean="0">
                <a:latin typeface="+mj-lt"/>
                <a:ea typeface="Times New Roman"/>
                <a:cs typeface="Arial"/>
              </a:rPr>
              <a:t>ذلك: بأن</a:t>
            </a:r>
            <a:r>
              <a:rPr lang="ar-IQ" b="1" dirty="0" smtClean="0">
                <a:solidFill>
                  <a:srgbClr val="000000"/>
                </a:solidFill>
                <a:ea typeface="Times New Roman"/>
                <a:cs typeface="Arial"/>
              </a:rPr>
              <a:t> </a:t>
            </a:r>
            <a:r>
              <a:rPr lang="ar-IQ" b="1" dirty="0">
                <a:solidFill>
                  <a:srgbClr val="000000"/>
                </a:solidFill>
                <a:ea typeface="Times New Roman"/>
                <a:cs typeface="Arial"/>
              </a:rPr>
              <a:t>الإنسان لديه خمس حواس مختلفة كل حاسة منها تستخدم في إدخال بيان معين يتناسب مع هذه الحاسة</a:t>
            </a:r>
            <a:r>
              <a:rPr lang="ar-IQ" b="1" dirty="0" smtClean="0">
                <a:solidFill>
                  <a:srgbClr val="000000"/>
                </a:solidFill>
                <a:ea typeface="Times New Roman"/>
                <a:cs typeface="Arial"/>
              </a:rPr>
              <a:t>.</a:t>
            </a:r>
            <a:endParaRPr lang="en-US" sz="1400" b="1" dirty="0">
              <a:latin typeface="+mj-lt"/>
              <a:ea typeface="Times New Roman"/>
              <a:cs typeface="Arial"/>
            </a:endParaRPr>
          </a:p>
          <a:p>
            <a:pPr algn="just" rtl="1">
              <a:lnSpc>
                <a:spcPct val="115000"/>
              </a:lnSpc>
            </a:pPr>
            <a:r>
              <a:rPr lang="ar-IQ" b="1" dirty="0" smtClean="0">
                <a:latin typeface="+mj-lt"/>
                <a:ea typeface="Times New Roman"/>
                <a:cs typeface="Arial"/>
              </a:rPr>
              <a:t>وكذلك </a:t>
            </a:r>
            <a:r>
              <a:rPr lang="ar-IQ" b="1" dirty="0">
                <a:latin typeface="+mj-lt"/>
                <a:ea typeface="Times New Roman"/>
                <a:cs typeface="Arial"/>
              </a:rPr>
              <a:t>الحاسب الآلي لديه وحدات إدخال كثيرة تستخدم كل وحدة في إدخال نوع معين من البيانات يتناسب مع وحدة الإدخال المستخدمة مثل:</a:t>
            </a:r>
            <a:endParaRPr lang="en-US" sz="1400" b="1" dirty="0">
              <a:latin typeface="+mj-lt"/>
              <a:ea typeface="Times New Roman"/>
              <a:cs typeface="Arial"/>
            </a:endParaRPr>
          </a:p>
          <a:p>
            <a:pPr algn="just" rtl="1">
              <a:lnSpc>
                <a:spcPct val="115000"/>
              </a:lnSpc>
            </a:pPr>
            <a:r>
              <a:rPr lang="ar-IQ" b="1" dirty="0">
                <a:latin typeface="+mj-lt"/>
                <a:ea typeface="Times New Roman"/>
                <a:cs typeface="Arial"/>
              </a:rPr>
              <a:t>– </a:t>
            </a:r>
            <a:r>
              <a:rPr lang="ar-IQ" sz="2000" b="1" dirty="0">
                <a:effectLst>
                  <a:outerShdw blurRad="38100" dist="38100" dir="2700000" algn="tl">
                    <a:srgbClr val="000000">
                      <a:alpha val="43137"/>
                    </a:srgbClr>
                  </a:outerShdw>
                </a:effectLst>
                <a:latin typeface="+mj-lt"/>
                <a:ea typeface="Times New Roman"/>
                <a:cs typeface="Arial"/>
              </a:rPr>
              <a:t>لوحة </a:t>
            </a:r>
            <a:r>
              <a:rPr lang="ar-IQ" sz="2000" b="1" dirty="0" smtClean="0">
                <a:effectLst>
                  <a:outerShdw blurRad="38100" dist="38100" dir="2700000" algn="tl">
                    <a:srgbClr val="000000">
                      <a:alpha val="43137"/>
                    </a:srgbClr>
                  </a:outerShdw>
                </a:effectLst>
                <a:latin typeface="+mj-lt"/>
                <a:ea typeface="Times New Roman"/>
                <a:cs typeface="Arial"/>
              </a:rPr>
              <a:t>المفاتيح: </a:t>
            </a:r>
            <a:r>
              <a:rPr lang="ar-IQ" b="1" dirty="0">
                <a:latin typeface="+mj-lt"/>
                <a:ea typeface="Times New Roman"/>
                <a:cs typeface="Arial"/>
              </a:rPr>
              <a:t>تستخدم في إدخال البيانات النصية (الأرقام والحروف والعلامات الخاصة).</a:t>
            </a:r>
            <a:endParaRPr lang="en-US" sz="1400" b="1" dirty="0">
              <a:latin typeface="+mj-lt"/>
              <a:ea typeface="Times New Roman"/>
              <a:cs typeface="Arial"/>
            </a:endParaRPr>
          </a:p>
          <a:p>
            <a:pPr algn="just" rtl="1">
              <a:lnSpc>
                <a:spcPct val="115000"/>
              </a:lnSpc>
            </a:pPr>
            <a:r>
              <a:rPr lang="ar-IQ" b="1" dirty="0">
                <a:latin typeface="+mj-lt"/>
                <a:ea typeface="Times New Roman"/>
                <a:cs typeface="Arial"/>
              </a:rPr>
              <a:t>– </a:t>
            </a:r>
            <a:r>
              <a:rPr lang="ar-IQ" sz="2000" b="1" dirty="0">
                <a:effectLst>
                  <a:outerShdw blurRad="38100" dist="38100" dir="2700000" algn="tl">
                    <a:srgbClr val="000000">
                      <a:alpha val="43137"/>
                    </a:srgbClr>
                  </a:outerShdw>
                </a:effectLst>
                <a:latin typeface="+mj-lt"/>
                <a:ea typeface="Times New Roman"/>
                <a:cs typeface="Arial"/>
              </a:rPr>
              <a:t>الفأرة: </a:t>
            </a:r>
            <a:r>
              <a:rPr lang="ar-IQ" b="1" dirty="0">
                <a:latin typeface="+mj-lt"/>
                <a:ea typeface="Times New Roman"/>
                <a:cs typeface="Arial"/>
              </a:rPr>
              <a:t>تعتبر وحدة إدخال إشارية حيث يمكن من خلالها الـتأشير على أي عنصر</a:t>
            </a:r>
            <a:endParaRPr lang="en-US" sz="1400" b="1" dirty="0">
              <a:latin typeface="+mj-lt"/>
              <a:ea typeface="Times New Roman"/>
              <a:cs typeface="Arial"/>
            </a:endParaRPr>
          </a:p>
          <a:p>
            <a:pPr algn="just" rtl="1">
              <a:lnSpc>
                <a:spcPct val="115000"/>
              </a:lnSpc>
            </a:pPr>
            <a:r>
              <a:rPr lang="ar-IQ" b="1" dirty="0">
                <a:latin typeface="+mj-lt"/>
                <a:ea typeface="Times New Roman"/>
                <a:cs typeface="Arial"/>
              </a:rPr>
              <a:t>بالشاشة واختياره أو تنفيذه.</a:t>
            </a:r>
            <a:endParaRPr lang="en-US" sz="1400" b="1" dirty="0">
              <a:latin typeface="+mj-lt"/>
              <a:ea typeface="Times New Roman"/>
              <a:cs typeface="Arial"/>
            </a:endParaRPr>
          </a:p>
          <a:p>
            <a:pPr algn="just" rtl="1">
              <a:lnSpc>
                <a:spcPct val="115000"/>
              </a:lnSpc>
            </a:pPr>
            <a:r>
              <a:rPr lang="ar-IQ" b="1" dirty="0">
                <a:latin typeface="+mj-lt"/>
                <a:ea typeface="Times New Roman"/>
                <a:cs typeface="Arial"/>
              </a:rPr>
              <a:t>– </a:t>
            </a:r>
            <a:r>
              <a:rPr lang="ar-IQ" sz="2000" b="1" dirty="0">
                <a:effectLst>
                  <a:outerShdw blurRad="38100" dist="38100" dir="2700000" algn="tl">
                    <a:srgbClr val="000000">
                      <a:alpha val="43137"/>
                    </a:srgbClr>
                  </a:outerShdw>
                </a:effectLst>
                <a:latin typeface="+mj-lt"/>
                <a:ea typeface="Times New Roman"/>
                <a:cs typeface="Arial"/>
              </a:rPr>
              <a:t>الماسح الضوئي: </a:t>
            </a:r>
            <a:r>
              <a:rPr lang="ar-IQ" b="1" dirty="0">
                <a:latin typeface="+mj-lt"/>
                <a:ea typeface="Times New Roman"/>
                <a:cs typeface="Arial"/>
              </a:rPr>
              <a:t>وحدة إدخال الصور للحاسب.</a:t>
            </a:r>
            <a:endParaRPr lang="en-US" sz="1400" b="1" dirty="0">
              <a:latin typeface="+mj-lt"/>
              <a:ea typeface="Times New Roman"/>
              <a:cs typeface="Arial"/>
            </a:endParaRPr>
          </a:p>
          <a:p>
            <a:pPr algn="just" rtl="1">
              <a:lnSpc>
                <a:spcPct val="115000"/>
              </a:lnSpc>
            </a:pPr>
            <a:r>
              <a:rPr lang="ar-IQ" b="1" dirty="0">
                <a:latin typeface="+mj-lt"/>
                <a:ea typeface="Times New Roman"/>
                <a:cs typeface="Arial"/>
              </a:rPr>
              <a:t>– </a:t>
            </a:r>
            <a:r>
              <a:rPr lang="ar-IQ" sz="2000" b="1" dirty="0">
                <a:effectLst>
                  <a:outerShdw blurRad="38100" dist="38100" dir="2700000" algn="tl">
                    <a:srgbClr val="000000">
                      <a:alpha val="43137"/>
                    </a:srgbClr>
                  </a:outerShdw>
                </a:effectLst>
                <a:latin typeface="+mj-lt"/>
                <a:ea typeface="Times New Roman"/>
                <a:cs typeface="Arial"/>
              </a:rPr>
              <a:t>الميكروفون: </a:t>
            </a:r>
            <a:r>
              <a:rPr lang="ar-IQ" b="1" dirty="0">
                <a:latin typeface="+mj-lt"/>
                <a:ea typeface="Times New Roman"/>
                <a:cs typeface="Arial"/>
              </a:rPr>
              <a:t>وحدة إدخال أصوات.</a:t>
            </a:r>
            <a:endParaRPr lang="en-US" sz="1400" b="1" dirty="0">
              <a:latin typeface="+mj-lt"/>
              <a:ea typeface="Times New Roman"/>
              <a:cs typeface="Arial"/>
            </a:endParaRPr>
          </a:p>
          <a:p>
            <a:pPr algn="just" rtl="1">
              <a:lnSpc>
                <a:spcPct val="115000"/>
              </a:lnSpc>
            </a:pPr>
            <a:r>
              <a:rPr lang="ar-IQ" b="1" dirty="0">
                <a:latin typeface="+mj-lt"/>
                <a:ea typeface="Times New Roman"/>
                <a:cs typeface="Arial"/>
              </a:rPr>
              <a:t>– </a:t>
            </a:r>
            <a:r>
              <a:rPr lang="ar-IQ" sz="2000" b="1" dirty="0">
                <a:latin typeface="+mj-lt"/>
                <a:ea typeface="Times New Roman"/>
                <a:cs typeface="Arial"/>
              </a:rPr>
              <a:t>كاميرة الفيديو: </a:t>
            </a:r>
            <a:r>
              <a:rPr lang="ar-IQ" b="1" dirty="0">
                <a:latin typeface="+mj-lt"/>
                <a:ea typeface="Times New Roman"/>
                <a:cs typeface="Arial"/>
              </a:rPr>
              <a:t>وتستخدم في لقطات </a:t>
            </a:r>
            <a:endParaRPr lang="ar-IQ" b="1" dirty="0" smtClean="0">
              <a:latin typeface="+mj-lt"/>
              <a:ea typeface="Times New Roman"/>
              <a:cs typeface="Arial"/>
            </a:endParaRPr>
          </a:p>
          <a:p>
            <a:pPr algn="just" rtl="1">
              <a:lnSpc>
                <a:spcPct val="115000"/>
              </a:lnSpc>
            </a:pPr>
            <a:r>
              <a:rPr lang="ar-IQ" b="1" dirty="0" smtClean="0">
                <a:latin typeface="+mj-lt"/>
                <a:ea typeface="Times New Roman"/>
                <a:cs typeface="Arial"/>
              </a:rPr>
              <a:t>متحركة </a:t>
            </a:r>
            <a:r>
              <a:rPr lang="ar-IQ" b="1" dirty="0">
                <a:latin typeface="+mj-lt"/>
                <a:ea typeface="Times New Roman"/>
                <a:cs typeface="Arial"/>
              </a:rPr>
              <a:t>(صوت وصورة) للحاسب</a:t>
            </a:r>
            <a:r>
              <a:rPr lang="ar-IQ" b="1" dirty="0" smtClean="0">
                <a:latin typeface="+mj-lt"/>
                <a:ea typeface="Times New Roman"/>
                <a:cs typeface="Arial"/>
              </a:rPr>
              <a:t>.</a:t>
            </a:r>
            <a:endParaRPr lang="en-US" sz="1400" b="1" dirty="0">
              <a:latin typeface="+mj-lt"/>
              <a:ea typeface="Times New Roman"/>
              <a:cs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0" y="4038600"/>
            <a:ext cx="4762500" cy="281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89615819"/>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rotWithShape="1">
          <a:gsLst>
            <a:gs pos="73000">
              <a:schemeClr val="bg1">
                <a:lumMod val="5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extBox 3"/>
          <p:cNvSpPr txBox="1"/>
          <p:nvPr/>
        </p:nvSpPr>
        <p:spPr>
          <a:xfrm>
            <a:off x="0" y="285728"/>
            <a:ext cx="9144000" cy="6001643"/>
          </a:xfrm>
          <a:prstGeom prst="rect">
            <a:avLst/>
          </a:prstGeom>
          <a:noFill/>
        </p:spPr>
        <p:txBody>
          <a:bodyPr wrap="square" rtlCol="1">
            <a:spAutoFit/>
          </a:bodyPr>
          <a:lstStyle/>
          <a:p>
            <a:pPr algn="just" rtl="1"/>
            <a:r>
              <a:rPr lang="ar-IQ" sz="2400" dirty="0">
                <a:effectLst>
                  <a:outerShdw blurRad="38100" dist="38100" dir="2700000" algn="tl">
                    <a:srgbClr val="000000">
                      <a:alpha val="43137"/>
                    </a:srgbClr>
                  </a:outerShdw>
                </a:effectLst>
                <a:latin typeface="+mj-lt"/>
                <a:ea typeface="Times New Roman"/>
                <a:cs typeface="Arial"/>
              </a:rPr>
              <a:t>نشاط </a:t>
            </a:r>
            <a:r>
              <a:rPr lang="ar-IQ" sz="2400" dirty="0" smtClean="0">
                <a:effectLst>
                  <a:outerShdw blurRad="38100" dist="38100" dir="2700000" algn="tl">
                    <a:srgbClr val="000000">
                      <a:alpha val="43137"/>
                    </a:srgbClr>
                  </a:outerShdw>
                </a:effectLst>
                <a:latin typeface="+mj-lt"/>
                <a:ea typeface="Times New Roman"/>
                <a:cs typeface="Arial"/>
              </a:rPr>
              <a:t>2 : ( المرحلة الثانوية )</a:t>
            </a:r>
          </a:p>
          <a:p>
            <a:pPr algn="just" rtl="1"/>
            <a:r>
              <a:rPr lang="ar-IQ" sz="2400" b="1" dirty="0" smtClean="0">
                <a:effectLst>
                  <a:outerShdw blurRad="38100" dist="38100" dir="2700000" algn="tl">
                    <a:srgbClr val="000000">
                      <a:alpha val="43137"/>
                    </a:srgbClr>
                  </a:outerShdw>
                </a:effectLst>
                <a:latin typeface="+mj-lt"/>
                <a:ea typeface="Times New Roman"/>
                <a:cs typeface="Arial"/>
              </a:rPr>
              <a:t> </a:t>
            </a:r>
            <a:r>
              <a:rPr lang="ar-IQ" sz="2000" b="1" dirty="0" smtClean="0">
                <a:effectLst>
                  <a:outerShdw blurRad="38100" dist="38100" dir="2700000" algn="tl">
                    <a:srgbClr val="000000">
                      <a:alpha val="43137"/>
                    </a:srgbClr>
                  </a:outerShdw>
                </a:effectLst>
                <a:latin typeface="+mj-lt"/>
                <a:ea typeface="Times New Roman"/>
                <a:cs typeface="Arial"/>
              </a:rPr>
              <a:t>الموضوع :عملية </a:t>
            </a:r>
            <a:r>
              <a:rPr lang="ar-IQ" sz="2000" b="1" dirty="0">
                <a:effectLst>
                  <a:outerShdw blurRad="38100" dist="38100" dir="2700000" algn="tl">
                    <a:srgbClr val="000000">
                      <a:alpha val="43137"/>
                    </a:srgbClr>
                  </a:outerShdw>
                </a:effectLst>
                <a:latin typeface="+mj-lt"/>
                <a:ea typeface="Times New Roman"/>
                <a:cs typeface="Arial"/>
              </a:rPr>
              <a:t>الحفظ على القرص</a:t>
            </a:r>
            <a:endParaRPr lang="en-US" sz="2400" b="1" dirty="0">
              <a:effectLst>
                <a:outerShdw blurRad="38100" dist="38100" dir="2700000" algn="tl">
                  <a:srgbClr val="000000">
                    <a:alpha val="43137"/>
                  </a:srgbClr>
                </a:outerShdw>
              </a:effectLst>
              <a:latin typeface="+mj-lt"/>
              <a:ea typeface="Calibri"/>
              <a:cs typeface="Arial"/>
            </a:endParaRPr>
          </a:p>
          <a:p>
            <a:pPr algn="just" rtl="1"/>
            <a:r>
              <a:rPr lang="ar-IQ" b="1" dirty="0">
                <a:latin typeface="+mj-lt"/>
                <a:ea typeface="Times New Roman"/>
                <a:cs typeface="Arial"/>
              </a:rPr>
              <a:t>المكان: </a:t>
            </a:r>
            <a:r>
              <a:rPr lang="ar-IQ" b="1" dirty="0" smtClean="0">
                <a:latin typeface="+mj-lt"/>
                <a:ea typeface="Times New Roman"/>
                <a:cs typeface="Arial"/>
              </a:rPr>
              <a:t>مختبر الحاسبات</a:t>
            </a:r>
            <a:endParaRPr lang="en-US" b="1" dirty="0">
              <a:latin typeface="+mj-lt"/>
              <a:ea typeface="Calibri"/>
              <a:cs typeface="Arial"/>
            </a:endParaRPr>
          </a:p>
          <a:p>
            <a:pPr algn="just" rtl="1"/>
            <a:r>
              <a:rPr lang="ar-IQ" b="1" dirty="0" smtClean="0">
                <a:latin typeface="+mj-lt"/>
                <a:ea typeface="Times New Roman"/>
                <a:cs typeface="Arial"/>
              </a:rPr>
              <a:t>الهدف السلوكي :</a:t>
            </a:r>
            <a:endParaRPr lang="en-US" b="1" dirty="0">
              <a:latin typeface="+mj-lt"/>
              <a:ea typeface="Calibri"/>
              <a:cs typeface="Arial"/>
            </a:endParaRPr>
          </a:p>
          <a:p>
            <a:pPr algn="just" rtl="1"/>
            <a:r>
              <a:rPr lang="ar-IQ" b="1" dirty="0">
                <a:latin typeface="+mj-lt"/>
                <a:ea typeface="Times New Roman"/>
                <a:cs typeface="Arial"/>
              </a:rPr>
              <a:t>– أن يشعر الطالب بأهمية الحفظ على الأقراص المرنة.</a:t>
            </a:r>
            <a:endParaRPr lang="en-US" b="1" dirty="0">
              <a:latin typeface="+mj-lt"/>
              <a:ea typeface="Calibri"/>
              <a:cs typeface="Arial"/>
            </a:endParaRPr>
          </a:p>
          <a:p>
            <a:pPr algn="just" rtl="1"/>
            <a:r>
              <a:rPr lang="ar-IQ" b="1" dirty="0">
                <a:latin typeface="+mj-lt"/>
                <a:ea typeface="Times New Roman"/>
                <a:cs typeface="Arial"/>
              </a:rPr>
              <a:t>– أن يعي الطالب ضرورة الحفظ على </a:t>
            </a:r>
            <a:r>
              <a:rPr lang="ar-IQ" b="1" dirty="0" smtClean="0">
                <a:latin typeface="+mj-lt"/>
                <a:ea typeface="Times New Roman"/>
                <a:cs typeface="Arial"/>
              </a:rPr>
              <a:t>القرص الصلب</a:t>
            </a:r>
            <a:endParaRPr lang="en-US" b="1" dirty="0">
              <a:latin typeface="+mj-lt"/>
              <a:ea typeface="Calibri"/>
              <a:cs typeface="Arial"/>
            </a:endParaRPr>
          </a:p>
          <a:p>
            <a:pPr algn="just" rtl="1"/>
            <a:r>
              <a:rPr lang="ar-IQ" b="1" dirty="0" smtClean="0">
                <a:latin typeface="+mj-lt"/>
                <a:ea typeface="Times New Roman"/>
                <a:cs typeface="Arial"/>
              </a:rPr>
              <a:t>– أن يفرق الطالب بين الحفظ في الذاكرة والحفظ على القرص.</a:t>
            </a:r>
          </a:p>
          <a:p>
            <a:pPr algn="just" rtl="1"/>
            <a:r>
              <a:rPr lang="ar-IQ" b="1" dirty="0" smtClean="0">
                <a:effectLst>
                  <a:outerShdw blurRad="38100" dist="38100" dir="2700000" algn="tl">
                    <a:srgbClr val="000000">
                      <a:alpha val="43137"/>
                    </a:srgbClr>
                  </a:outerShdw>
                </a:effectLst>
                <a:ea typeface="Times New Roman"/>
                <a:cs typeface="Arial"/>
              </a:rPr>
              <a:t>الوسائل </a:t>
            </a:r>
            <a:r>
              <a:rPr lang="ar-IQ" b="1" dirty="0" smtClean="0">
                <a:effectLst>
                  <a:outerShdw blurRad="38100" dist="38100" dir="2700000" algn="tl">
                    <a:srgbClr val="000000">
                      <a:alpha val="43137"/>
                    </a:srgbClr>
                  </a:outerShdw>
                </a:effectLst>
                <a:ea typeface="Times New Roman"/>
                <a:cs typeface="Arial"/>
              </a:rPr>
              <a:t>التعليمية : سبورة , أجهزة حاسوب لكل متعلم. صور , </a:t>
            </a:r>
            <a:r>
              <a:rPr lang="ar-IQ" b="1" dirty="0" err="1" smtClean="0">
                <a:effectLst>
                  <a:outerShdw blurRad="38100" dist="38100" dir="2700000" algn="tl">
                    <a:srgbClr val="000000">
                      <a:alpha val="43137"/>
                    </a:srgbClr>
                  </a:outerShdw>
                </a:effectLst>
                <a:ea typeface="Times New Roman"/>
                <a:cs typeface="Arial"/>
              </a:rPr>
              <a:t>فديوات</a:t>
            </a:r>
            <a:r>
              <a:rPr lang="ar-IQ" b="1" dirty="0" smtClean="0">
                <a:effectLst>
                  <a:outerShdw blurRad="38100" dist="38100" dir="2700000" algn="tl">
                    <a:srgbClr val="000000">
                      <a:alpha val="43137"/>
                    </a:srgbClr>
                  </a:outerShdw>
                </a:effectLst>
                <a:ea typeface="Times New Roman"/>
                <a:cs typeface="Arial"/>
              </a:rPr>
              <a:t> عن المادة</a:t>
            </a:r>
            <a:r>
              <a:rPr lang="ar-IQ" b="1" dirty="0" smtClean="0">
                <a:effectLst>
                  <a:outerShdw blurRad="38100" dist="38100" dir="2700000" algn="tl">
                    <a:srgbClr val="000000">
                      <a:alpha val="43137"/>
                    </a:srgbClr>
                  </a:outerShdw>
                </a:effectLst>
                <a:ea typeface="Times New Roman"/>
                <a:cs typeface="Arial"/>
              </a:rPr>
              <a:t>.</a:t>
            </a:r>
            <a:endParaRPr lang="en-US" b="1" dirty="0">
              <a:latin typeface="+mj-lt"/>
              <a:ea typeface="Calibri"/>
              <a:cs typeface="Arial"/>
            </a:endParaRPr>
          </a:p>
          <a:p>
            <a:pPr algn="just" rtl="1"/>
            <a:r>
              <a:rPr lang="ar-IQ" sz="2000" b="1" dirty="0" smtClean="0">
                <a:latin typeface="+mj-lt"/>
                <a:ea typeface="Times New Roman"/>
                <a:cs typeface="Arial"/>
              </a:rPr>
              <a:t>عرض الدرس:</a:t>
            </a:r>
          </a:p>
          <a:p>
            <a:pPr algn="just" rtl="1"/>
            <a:r>
              <a:rPr lang="ar-IQ" sz="2000" b="1" dirty="0" smtClean="0">
                <a:latin typeface="+mj-lt"/>
                <a:ea typeface="Times New Roman"/>
                <a:cs typeface="Arial"/>
              </a:rPr>
              <a:t>تمهيد:</a:t>
            </a:r>
            <a:endParaRPr lang="en-US" sz="2000" b="1" dirty="0">
              <a:latin typeface="+mj-lt"/>
              <a:ea typeface="Calibri"/>
              <a:cs typeface="Arial"/>
            </a:endParaRPr>
          </a:p>
          <a:p>
            <a:pPr algn="just" rtl="1"/>
            <a:r>
              <a:rPr lang="ar-IQ" b="1" dirty="0" smtClean="0">
                <a:latin typeface="+mj-lt"/>
                <a:ea typeface="Times New Roman"/>
                <a:cs typeface="Arial"/>
              </a:rPr>
              <a:t>س/ هل </a:t>
            </a:r>
            <a:r>
              <a:rPr lang="ar-IQ" b="1" dirty="0">
                <a:latin typeface="+mj-lt"/>
                <a:ea typeface="Times New Roman"/>
                <a:cs typeface="Arial"/>
              </a:rPr>
              <a:t>عملية طباعة رسمة على ورق تسمح لك بتعديل الرسمة على الورق</a:t>
            </a:r>
            <a:r>
              <a:rPr lang="ar-IQ" b="1" dirty="0" smtClean="0">
                <a:latin typeface="+mj-lt"/>
                <a:ea typeface="Times New Roman"/>
                <a:cs typeface="Arial"/>
              </a:rPr>
              <a:t>؟   (</a:t>
            </a:r>
            <a:r>
              <a:rPr lang="ar-IQ" b="1" dirty="0">
                <a:latin typeface="+mj-lt"/>
                <a:ea typeface="Times New Roman"/>
                <a:cs typeface="Arial"/>
              </a:rPr>
              <a:t>جـ) لا.</a:t>
            </a:r>
            <a:endParaRPr lang="en-US" b="1" dirty="0">
              <a:latin typeface="+mj-lt"/>
              <a:ea typeface="Calibri"/>
              <a:cs typeface="Arial"/>
            </a:endParaRPr>
          </a:p>
          <a:p>
            <a:pPr algn="just" rtl="1"/>
            <a:r>
              <a:rPr lang="ar-IQ" b="1" dirty="0" smtClean="0">
                <a:latin typeface="+mj-lt"/>
                <a:ea typeface="Times New Roman"/>
                <a:cs typeface="Arial"/>
              </a:rPr>
              <a:t> س / واذا </a:t>
            </a:r>
            <a:r>
              <a:rPr lang="ar-IQ" b="1" dirty="0">
                <a:latin typeface="+mj-lt"/>
                <a:ea typeface="Times New Roman"/>
                <a:cs typeface="Arial"/>
              </a:rPr>
              <a:t>كلفت بكتابة نص معين- ولم تتمكن من إكماله أثناء الحصة </a:t>
            </a:r>
            <a:r>
              <a:rPr lang="ar-IQ" b="1" dirty="0" smtClean="0">
                <a:latin typeface="+mj-lt"/>
                <a:ea typeface="Times New Roman"/>
                <a:cs typeface="Arial"/>
              </a:rPr>
              <a:t>وكان لديك </a:t>
            </a:r>
            <a:r>
              <a:rPr lang="ar-IQ" b="1" dirty="0">
                <a:latin typeface="+mj-lt"/>
                <a:ea typeface="Times New Roman"/>
                <a:cs typeface="Arial"/>
              </a:rPr>
              <a:t>جهاز حاسب آلي بالمنزل وتريد إكماله بالمنزل فهل تسطيع ذلك لو قمت بطباعته على الطابعة</a:t>
            </a:r>
            <a:r>
              <a:rPr lang="ar-IQ" b="1" dirty="0" smtClean="0">
                <a:latin typeface="+mj-lt"/>
                <a:ea typeface="Times New Roman"/>
                <a:cs typeface="Arial"/>
              </a:rPr>
              <a:t>؟  (</a:t>
            </a:r>
            <a:r>
              <a:rPr lang="ar-IQ" b="1" dirty="0">
                <a:latin typeface="+mj-lt"/>
                <a:ea typeface="Times New Roman"/>
                <a:cs typeface="Arial"/>
              </a:rPr>
              <a:t>جـ) لا.</a:t>
            </a:r>
            <a:endParaRPr lang="en-US" b="1" dirty="0">
              <a:latin typeface="+mj-lt"/>
              <a:ea typeface="Calibri"/>
              <a:cs typeface="Arial"/>
            </a:endParaRPr>
          </a:p>
          <a:p>
            <a:pPr algn="just" rtl="1"/>
            <a:r>
              <a:rPr lang="ar-IQ" b="1" dirty="0" smtClean="0">
                <a:latin typeface="+mj-lt"/>
                <a:ea typeface="Times New Roman"/>
                <a:cs typeface="Arial"/>
              </a:rPr>
              <a:t>س/ بفرض أنك تقوم بكتابة نص معين ونسيت حفظ النص وأثناء العمل ( قطع التيار الكهربي ) فهل يمكن استرجاعه؟  لا</a:t>
            </a:r>
          </a:p>
          <a:p>
            <a:pPr algn="just" rtl="1"/>
            <a:r>
              <a:rPr lang="ar-IQ" sz="2000" b="1" dirty="0" smtClean="0">
                <a:solidFill>
                  <a:srgbClr val="FF0000"/>
                </a:solidFill>
                <a:effectLst>
                  <a:outerShdw blurRad="38100" dist="38100" dir="2700000" algn="tl">
                    <a:srgbClr val="000000">
                      <a:alpha val="43137"/>
                    </a:srgbClr>
                  </a:outerShdw>
                </a:effectLst>
                <a:ea typeface="Times New Roman"/>
                <a:cs typeface="Arial"/>
              </a:rPr>
              <a:t>مما </a:t>
            </a:r>
            <a:r>
              <a:rPr lang="ar-IQ" sz="2000" b="1" dirty="0">
                <a:solidFill>
                  <a:srgbClr val="FF0000"/>
                </a:solidFill>
                <a:effectLst>
                  <a:outerShdw blurRad="38100" dist="38100" dir="2700000" algn="tl">
                    <a:srgbClr val="000000">
                      <a:alpha val="43137"/>
                    </a:srgbClr>
                  </a:outerShdw>
                </a:effectLst>
                <a:ea typeface="Times New Roman"/>
                <a:cs typeface="Arial"/>
              </a:rPr>
              <a:t>سبق </a:t>
            </a:r>
            <a:r>
              <a:rPr lang="ar-IQ" sz="2000" b="1" dirty="0" smtClean="0">
                <a:solidFill>
                  <a:srgbClr val="FF0000"/>
                </a:solidFill>
                <a:effectLst>
                  <a:outerShdw blurRad="38100" dist="38100" dir="2700000" algn="tl">
                    <a:srgbClr val="000000">
                      <a:alpha val="43137"/>
                    </a:srgbClr>
                  </a:outerShdw>
                </a:effectLst>
                <a:ea typeface="Times New Roman"/>
                <a:cs typeface="Arial"/>
              </a:rPr>
              <a:t>نلاحظ</a:t>
            </a:r>
          </a:p>
          <a:p>
            <a:pPr lvl="0" algn="just" rtl="1"/>
            <a:r>
              <a:rPr lang="ar-IQ" b="1" dirty="0" smtClean="0">
                <a:solidFill>
                  <a:srgbClr val="000000"/>
                </a:solidFill>
                <a:latin typeface="+mj-lt"/>
                <a:ea typeface="Times New Roman"/>
                <a:cs typeface="Arial"/>
              </a:rPr>
              <a:t>نحن بحاجة </a:t>
            </a:r>
            <a:r>
              <a:rPr lang="ar-IQ" b="1" dirty="0">
                <a:solidFill>
                  <a:srgbClr val="000000"/>
                </a:solidFill>
                <a:latin typeface="+mj-lt"/>
                <a:ea typeface="Times New Roman"/>
                <a:cs typeface="Arial"/>
              </a:rPr>
              <a:t>لوسيلة أخرى نحفظ عليها أي عمل نقوم بتنفيذه على الحاسب ويمكننا أن نحمله للمنزل ونستدعيه على الحاسب ونكمل عملنا – أو نحفظه بشكل دائم لحين الحاجه إليه … وهذه العملية تسمى عملية الحفظ على الأقراص المرنة.</a:t>
            </a:r>
            <a:endParaRPr lang="en-US" b="1" dirty="0">
              <a:solidFill>
                <a:srgbClr val="000000"/>
              </a:solidFill>
              <a:latin typeface="+mj-lt"/>
              <a:ea typeface="Calibri"/>
              <a:cs typeface="Arial"/>
            </a:endParaRPr>
          </a:p>
          <a:p>
            <a:pPr lvl="0" algn="just" rtl="1"/>
            <a:r>
              <a:rPr lang="ar-IQ" b="1" dirty="0">
                <a:solidFill>
                  <a:srgbClr val="000000"/>
                </a:solidFill>
                <a:latin typeface="+mj-lt"/>
                <a:ea typeface="Times New Roman"/>
                <a:cs typeface="Arial"/>
              </a:rPr>
              <a:t>وعلى </a:t>
            </a:r>
            <a:r>
              <a:rPr lang="ar-IQ" b="1" dirty="0" smtClean="0">
                <a:solidFill>
                  <a:srgbClr val="000000"/>
                </a:solidFill>
                <a:latin typeface="+mj-lt"/>
                <a:ea typeface="Times New Roman"/>
                <a:cs typeface="Arial"/>
              </a:rPr>
              <a:t>المعلم </a:t>
            </a:r>
            <a:r>
              <a:rPr lang="ar-IQ" b="1" dirty="0">
                <a:solidFill>
                  <a:srgbClr val="000000"/>
                </a:solidFill>
                <a:latin typeface="+mj-lt"/>
                <a:ea typeface="Times New Roman"/>
                <a:cs typeface="Arial"/>
              </a:rPr>
              <a:t>أن يقوم بعمل حفظ لرسمة معينة على قرص مرن من جهاز (كأنه جهاز </a:t>
            </a:r>
            <a:r>
              <a:rPr lang="ar-IQ" b="1" dirty="0" smtClean="0">
                <a:solidFill>
                  <a:srgbClr val="000000"/>
                </a:solidFill>
                <a:latin typeface="+mj-lt"/>
                <a:ea typeface="Times New Roman"/>
                <a:cs typeface="Arial"/>
              </a:rPr>
              <a:t>بالمدرسة) </a:t>
            </a:r>
            <a:r>
              <a:rPr lang="ar-IQ" b="1" dirty="0">
                <a:solidFill>
                  <a:srgbClr val="000000"/>
                </a:solidFill>
                <a:latin typeface="+mj-lt"/>
                <a:ea typeface="Times New Roman"/>
                <a:cs typeface="Arial"/>
              </a:rPr>
              <a:t>ثم يأخذ القرص ويقوم بتحميله على جهاز </a:t>
            </a:r>
            <a:r>
              <a:rPr lang="ar-IQ" b="1" dirty="0" smtClean="0">
                <a:solidFill>
                  <a:srgbClr val="000000"/>
                </a:solidFill>
                <a:latin typeface="+mj-lt"/>
                <a:ea typeface="Times New Roman"/>
                <a:cs typeface="Arial"/>
              </a:rPr>
              <a:t>آخر بنسخه على  </a:t>
            </a:r>
            <a:r>
              <a:rPr lang="ar-IQ" b="1" dirty="0">
                <a:solidFill>
                  <a:srgbClr val="000000"/>
                </a:solidFill>
                <a:latin typeface="+mj-lt"/>
                <a:ea typeface="Times New Roman"/>
                <a:cs typeface="Arial"/>
              </a:rPr>
              <a:t>(كأنه جهاز بالمنزل) </a:t>
            </a:r>
            <a:r>
              <a:rPr lang="ar-IQ" b="1" dirty="0" smtClean="0">
                <a:solidFill>
                  <a:srgbClr val="000000"/>
                </a:solidFill>
                <a:latin typeface="+mj-lt"/>
                <a:ea typeface="Times New Roman"/>
                <a:cs typeface="Arial"/>
              </a:rPr>
              <a:t>ليشعر الطالب </a:t>
            </a:r>
            <a:r>
              <a:rPr lang="ar-IQ" b="1" dirty="0">
                <a:solidFill>
                  <a:srgbClr val="000000"/>
                </a:solidFill>
                <a:latin typeface="+mj-lt"/>
                <a:ea typeface="Times New Roman"/>
                <a:cs typeface="Arial"/>
              </a:rPr>
              <a:t>بقيمة وأهمية هذه العملية.</a:t>
            </a:r>
            <a:endParaRPr lang="en-US" b="1" dirty="0">
              <a:solidFill>
                <a:srgbClr val="000000"/>
              </a:solidFill>
              <a:latin typeface="+mj-lt"/>
              <a:ea typeface="Calibri"/>
              <a:cs typeface="Arial"/>
            </a:endParaRPr>
          </a:p>
          <a:p>
            <a:pPr algn="just" rtl="1"/>
            <a:r>
              <a:rPr lang="ar-IQ" sz="2000" b="1" dirty="0">
                <a:solidFill>
                  <a:srgbClr val="FF0000"/>
                </a:solidFill>
                <a:effectLst>
                  <a:outerShdw blurRad="38100" dist="38100" dir="2700000" algn="tl">
                    <a:srgbClr val="000000">
                      <a:alpha val="43137"/>
                    </a:srgbClr>
                  </a:outerShdw>
                </a:effectLst>
                <a:latin typeface="+mj-lt"/>
                <a:ea typeface="Times New Roman"/>
                <a:cs typeface="Arial"/>
              </a:rPr>
              <a:t>يمكن للمدرس </a:t>
            </a:r>
            <a:r>
              <a:rPr lang="ar-IQ" sz="2000" b="1" dirty="0" smtClean="0">
                <a:solidFill>
                  <a:srgbClr val="FF0000"/>
                </a:solidFill>
                <a:effectLst>
                  <a:outerShdw blurRad="38100" dist="38100" dir="2700000" algn="tl">
                    <a:srgbClr val="000000">
                      <a:alpha val="43137"/>
                    </a:srgbClr>
                  </a:outerShdw>
                </a:effectLst>
                <a:latin typeface="+mj-lt"/>
                <a:ea typeface="Times New Roman"/>
                <a:cs typeface="Arial"/>
              </a:rPr>
              <a:t>أن يقوم  بتطبيق عملي لحفظ الملفات على القرص الصلب او المرن.</a:t>
            </a:r>
            <a:endParaRPr lang="en-US" sz="3200" b="1" dirty="0">
              <a:solidFill>
                <a:srgbClr val="FF0000"/>
              </a:solidFill>
              <a:effectLst>
                <a:outerShdw blurRad="38100" dist="38100" dir="2700000" algn="tl">
                  <a:srgbClr val="000000">
                    <a:alpha val="43137"/>
                  </a:srgbClr>
                </a:outerShdw>
              </a:effectLst>
              <a:latin typeface="+mj-lt"/>
              <a:ea typeface="Calibri"/>
              <a:cs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42851"/>
            <a:ext cx="4000496" cy="2214579"/>
          </a:xfrm>
          <a:prstGeom prst="rect">
            <a:avLst/>
          </a:prstGeom>
        </p:spPr>
      </p:pic>
    </p:spTree>
    <p:extLst>
      <p:ext uri="{BB962C8B-B14F-4D97-AF65-F5344CB8AC3E}">
        <p14:creationId xmlns:p14="http://schemas.microsoft.com/office/powerpoint/2010/main" xmlns="" val="2641285477"/>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0"/>
            <a:ext cx="9157447" cy="6924973"/>
          </a:xfrm>
          <a:prstGeom prst="rect">
            <a:avLst/>
          </a:prstGeom>
        </p:spPr>
        <p:txBody>
          <a:bodyPr wrap="square">
            <a:spAutoFit/>
          </a:bodyPr>
          <a:lstStyle/>
          <a:p>
            <a:pPr algn="just" rtl="1">
              <a:spcAft>
                <a:spcPts val="0"/>
              </a:spcAft>
            </a:pPr>
            <a:r>
              <a:rPr lang="ar-IQ" sz="2400" b="1" dirty="0" smtClean="0">
                <a:effectLst>
                  <a:outerShdw blurRad="38100" dist="38100" dir="2700000" algn="tl">
                    <a:srgbClr val="000000">
                      <a:alpha val="43137"/>
                    </a:srgbClr>
                  </a:outerShdw>
                </a:effectLst>
                <a:latin typeface="+mj-lt"/>
                <a:ea typeface="Times New Roman"/>
                <a:cs typeface="Arial"/>
              </a:rPr>
              <a:t>نشاط 3 : ( المرحلة الجامعية)</a:t>
            </a:r>
          </a:p>
          <a:p>
            <a:pPr algn="just" rtl="1">
              <a:spcAft>
                <a:spcPts val="0"/>
              </a:spcAft>
            </a:pPr>
            <a:r>
              <a:rPr lang="ar-IQ" sz="2800" b="1" dirty="0" smtClean="0">
                <a:latin typeface="+mj-lt"/>
                <a:ea typeface="Times New Roman"/>
                <a:cs typeface="Arial"/>
              </a:rPr>
              <a:t> الموضوع :أهمية </a:t>
            </a:r>
            <a:r>
              <a:rPr lang="ar-IQ" sz="2800" b="1" dirty="0">
                <a:latin typeface="+mj-lt"/>
                <a:ea typeface="Times New Roman"/>
                <a:cs typeface="Arial"/>
              </a:rPr>
              <a:t>الذاكرة</a:t>
            </a:r>
            <a:endParaRPr lang="en-US" sz="2000" b="1" dirty="0">
              <a:latin typeface="+mj-lt"/>
              <a:ea typeface="Calibri"/>
              <a:cs typeface="Arial"/>
            </a:endParaRPr>
          </a:p>
          <a:p>
            <a:pPr algn="just" rtl="1">
              <a:spcAft>
                <a:spcPts val="0"/>
              </a:spcAft>
            </a:pPr>
            <a:r>
              <a:rPr lang="ar-IQ" sz="2000" b="1" dirty="0">
                <a:latin typeface="+mj-lt"/>
                <a:ea typeface="Times New Roman"/>
                <a:cs typeface="Arial"/>
              </a:rPr>
              <a:t>المكان: </a:t>
            </a:r>
            <a:r>
              <a:rPr lang="ar-IQ" sz="2000" b="1" dirty="0" smtClean="0">
                <a:latin typeface="+mj-lt"/>
                <a:ea typeface="Times New Roman"/>
                <a:cs typeface="Arial"/>
              </a:rPr>
              <a:t>مختبر الحاسبات</a:t>
            </a:r>
            <a:endParaRPr lang="en-US" sz="1600" b="1" dirty="0">
              <a:latin typeface="+mj-lt"/>
              <a:ea typeface="Calibri"/>
              <a:cs typeface="Arial"/>
            </a:endParaRPr>
          </a:p>
          <a:p>
            <a:pPr algn="just" rtl="1">
              <a:spcAft>
                <a:spcPts val="0"/>
              </a:spcAft>
            </a:pPr>
            <a:r>
              <a:rPr lang="ar-IQ" sz="2000" b="1" dirty="0" smtClean="0">
                <a:latin typeface="+mj-lt"/>
                <a:ea typeface="Times New Roman"/>
                <a:cs typeface="Arial"/>
              </a:rPr>
              <a:t>الهدف السلوكي:</a:t>
            </a:r>
            <a:endParaRPr lang="en-US" sz="1600" b="1" dirty="0">
              <a:latin typeface="+mj-lt"/>
              <a:ea typeface="Calibri"/>
              <a:cs typeface="Arial"/>
            </a:endParaRPr>
          </a:p>
          <a:p>
            <a:pPr algn="just" rtl="1">
              <a:spcAft>
                <a:spcPts val="0"/>
              </a:spcAft>
            </a:pPr>
            <a:r>
              <a:rPr lang="ar-IQ" sz="2000" b="1" dirty="0">
                <a:latin typeface="+mj-lt"/>
                <a:ea typeface="Times New Roman"/>
                <a:cs typeface="Arial"/>
              </a:rPr>
              <a:t>– أن يشعر الطالب بضرورة وجود ذاكرة للحاسب.</a:t>
            </a:r>
            <a:endParaRPr lang="en-US" sz="1600" b="1" dirty="0">
              <a:latin typeface="+mj-lt"/>
              <a:ea typeface="Calibri"/>
              <a:cs typeface="Arial"/>
            </a:endParaRPr>
          </a:p>
          <a:p>
            <a:pPr algn="just" rtl="1">
              <a:spcAft>
                <a:spcPts val="0"/>
              </a:spcAft>
            </a:pPr>
            <a:r>
              <a:rPr lang="ar-IQ" sz="2000" b="1" dirty="0">
                <a:latin typeface="+mj-lt"/>
                <a:ea typeface="Times New Roman"/>
                <a:cs typeface="Arial"/>
              </a:rPr>
              <a:t>– أن يفهم الطالب ضرورة وجود ذاكرة للحاسب</a:t>
            </a:r>
            <a:r>
              <a:rPr lang="ar-IQ" sz="2000" b="1" dirty="0" smtClean="0">
                <a:latin typeface="+mj-lt"/>
                <a:ea typeface="Times New Roman"/>
                <a:cs typeface="Arial"/>
              </a:rPr>
              <a:t>.</a:t>
            </a:r>
          </a:p>
          <a:p>
            <a:pPr algn="just" rtl="1"/>
            <a:r>
              <a:rPr lang="ar-IQ" sz="1600" b="1" dirty="0" smtClean="0">
                <a:effectLst>
                  <a:outerShdw blurRad="38100" dist="38100" dir="2700000" algn="tl">
                    <a:srgbClr val="000000">
                      <a:alpha val="43137"/>
                    </a:srgbClr>
                  </a:outerShdw>
                </a:effectLst>
                <a:latin typeface="+mj-lt"/>
                <a:ea typeface="Times New Roman"/>
                <a:cs typeface="Arial"/>
              </a:rPr>
              <a:t>الوسائل التعليمية : سبورة , أجهزة حاسوب لكل متعلم. صور , </a:t>
            </a:r>
            <a:r>
              <a:rPr lang="ar-IQ" sz="1600" b="1" dirty="0" err="1" smtClean="0">
                <a:effectLst>
                  <a:outerShdw blurRad="38100" dist="38100" dir="2700000" algn="tl">
                    <a:srgbClr val="000000">
                      <a:alpha val="43137"/>
                    </a:srgbClr>
                  </a:outerShdw>
                </a:effectLst>
                <a:latin typeface="+mj-lt"/>
                <a:ea typeface="Times New Roman"/>
                <a:cs typeface="Arial"/>
              </a:rPr>
              <a:t>فديوات</a:t>
            </a:r>
            <a:r>
              <a:rPr lang="ar-IQ" sz="1600" b="1" dirty="0" smtClean="0">
                <a:effectLst>
                  <a:outerShdw blurRad="38100" dist="38100" dir="2700000" algn="tl">
                    <a:srgbClr val="000000">
                      <a:alpha val="43137"/>
                    </a:srgbClr>
                  </a:outerShdw>
                </a:effectLst>
                <a:latin typeface="+mj-lt"/>
                <a:ea typeface="Times New Roman"/>
                <a:cs typeface="Arial"/>
              </a:rPr>
              <a:t> عن المادة.</a:t>
            </a:r>
            <a:endParaRPr lang="en-US" sz="1600" b="1" dirty="0" smtClean="0">
              <a:latin typeface="+mj-lt"/>
              <a:ea typeface="Calibri"/>
              <a:cs typeface="Arial"/>
            </a:endParaRPr>
          </a:p>
          <a:p>
            <a:pPr algn="just" rtl="1"/>
            <a:r>
              <a:rPr lang="ar-IQ" sz="2000" b="1" dirty="0" smtClean="0">
                <a:latin typeface="+mj-lt"/>
                <a:ea typeface="Times New Roman"/>
                <a:cs typeface="Arial"/>
              </a:rPr>
              <a:t>عرض الدرس:</a:t>
            </a:r>
          </a:p>
          <a:p>
            <a:pPr algn="just" rtl="1"/>
            <a:r>
              <a:rPr lang="ar-IQ" sz="2000" b="1" dirty="0" smtClean="0">
                <a:latin typeface="+mj-lt"/>
                <a:ea typeface="Calibri"/>
                <a:cs typeface="Arial"/>
              </a:rPr>
              <a:t>تمهيد :</a:t>
            </a:r>
            <a:endParaRPr lang="en-US" sz="2000" b="1" dirty="0">
              <a:latin typeface="+mj-lt"/>
              <a:ea typeface="Calibri"/>
              <a:cs typeface="Arial"/>
            </a:endParaRPr>
          </a:p>
          <a:p>
            <a:pPr lvl="0" algn="just" rtl="1"/>
            <a:r>
              <a:rPr lang="ar-IQ" b="1" dirty="0">
                <a:latin typeface="+mj-lt"/>
                <a:ea typeface="Times New Roman"/>
                <a:cs typeface="Arial"/>
              </a:rPr>
              <a:t>* </a:t>
            </a:r>
            <a:r>
              <a:rPr lang="ar-IQ" sz="2000" b="1" dirty="0">
                <a:latin typeface="+mj-lt"/>
                <a:ea typeface="Times New Roman"/>
                <a:cs typeface="Arial"/>
              </a:rPr>
              <a:t>يستدعى </a:t>
            </a:r>
            <a:r>
              <a:rPr lang="ar-IQ" sz="2000" b="1" dirty="0" smtClean="0">
                <a:latin typeface="+mj-lt"/>
                <a:ea typeface="Times New Roman"/>
                <a:cs typeface="Arial"/>
              </a:rPr>
              <a:t>المعلم </a:t>
            </a:r>
            <a:r>
              <a:rPr lang="ar-IQ" sz="2000" b="1" dirty="0">
                <a:latin typeface="+mj-lt"/>
                <a:ea typeface="Times New Roman"/>
                <a:cs typeface="Arial"/>
              </a:rPr>
              <a:t>أحد </a:t>
            </a:r>
            <a:r>
              <a:rPr lang="ar-IQ" sz="2000" b="1" dirty="0" smtClean="0">
                <a:latin typeface="+mj-lt"/>
                <a:ea typeface="Times New Roman"/>
                <a:cs typeface="Arial"/>
              </a:rPr>
              <a:t>المتعلمين </a:t>
            </a:r>
            <a:r>
              <a:rPr lang="ar-IQ" sz="2000" b="1" dirty="0">
                <a:latin typeface="+mj-lt"/>
                <a:ea typeface="Times New Roman"/>
                <a:cs typeface="Arial"/>
              </a:rPr>
              <a:t>ويطلب منه أن يجمع العددين (2) و (3</a:t>
            </a:r>
            <a:r>
              <a:rPr lang="ar-IQ" sz="2000" b="1" dirty="0" smtClean="0">
                <a:latin typeface="+mj-lt"/>
                <a:ea typeface="Times New Roman"/>
                <a:cs typeface="Arial"/>
              </a:rPr>
              <a:t>).</a:t>
            </a:r>
            <a:r>
              <a:rPr lang="ar-IQ" b="1" dirty="0">
                <a:solidFill>
                  <a:srgbClr val="000000"/>
                </a:solidFill>
                <a:latin typeface="+mj-lt"/>
                <a:ea typeface="Times New Roman"/>
                <a:cs typeface="Arial"/>
              </a:rPr>
              <a:t> </a:t>
            </a:r>
            <a:r>
              <a:rPr lang="ar-IQ" b="1" dirty="0" smtClean="0">
                <a:solidFill>
                  <a:srgbClr val="000000"/>
                </a:solidFill>
                <a:latin typeface="+mj-lt"/>
                <a:ea typeface="Times New Roman"/>
                <a:cs typeface="Arial"/>
              </a:rPr>
              <a:t> فيجيب </a:t>
            </a:r>
            <a:r>
              <a:rPr lang="ar-IQ" b="1" dirty="0">
                <a:solidFill>
                  <a:srgbClr val="000000"/>
                </a:solidFill>
                <a:latin typeface="+mj-lt"/>
                <a:ea typeface="Times New Roman"/>
                <a:cs typeface="Arial"/>
              </a:rPr>
              <a:t>الطالب : (5</a:t>
            </a:r>
            <a:r>
              <a:rPr lang="ar-IQ" b="1" dirty="0" smtClean="0">
                <a:solidFill>
                  <a:srgbClr val="000000"/>
                </a:solidFill>
                <a:latin typeface="+mj-lt"/>
                <a:ea typeface="Times New Roman"/>
                <a:cs typeface="Arial"/>
              </a:rPr>
              <a:t>).</a:t>
            </a:r>
            <a:endParaRPr lang="en-US" sz="1600" dirty="0">
              <a:latin typeface="+mj-lt"/>
              <a:ea typeface="Calibri"/>
              <a:cs typeface="Arial"/>
            </a:endParaRPr>
          </a:p>
          <a:p>
            <a:pPr algn="just" rtl="1"/>
            <a:r>
              <a:rPr lang="ar-IQ" sz="2000" b="1" dirty="0" smtClean="0">
                <a:latin typeface="+mj-lt"/>
                <a:ea typeface="Times New Roman"/>
                <a:cs typeface="Arial"/>
              </a:rPr>
              <a:t>* يسأل المعلم طالب ويطلب منهم ان ينفذ عملية: </a:t>
            </a:r>
            <a:r>
              <a:rPr lang="ar-IQ" sz="2000" b="1" dirty="0">
                <a:latin typeface="+mj-lt"/>
                <a:ea typeface="Times New Roman"/>
                <a:cs typeface="Arial"/>
              </a:rPr>
              <a:t>2 + 5 – 3 + </a:t>
            </a:r>
            <a:r>
              <a:rPr lang="ar-IQ" sz="2000" b="1" dirty="0" smtClean="0">
                <a:latin typeface="+mj-lt"/>
                <a:ea typeface="Times New Roman"/>
                <a:cs typeface="Arial"/>
              </a:rPr>
              <a:t>4بسرعة .</a:t>
            </a:r>
            <a:endParaRPr lang="en-US" sz="1600" b="1" dirty="0">
              <a:latin typeface="+mj-lt"/>
              <a:ea typeface="Calibri"/>
              <a:cs typeface="Arial"/>
            </a:endParaRPr>
          </a:p>
          <a:p>
            <a:pPr algn="just" rtl="1"/>
            <a:r>
              <a:rPr lang="ar-IQ" sz="2000" b="1" dirty="0">
                <a:latin typeface="+mj-lt"/>
                <a:ea typeface="Times New Roman"/>
                <a:cs typeface="Arial"/>
              </a:rPr>
              <a:t>– نجد أن الطالب يطلب من </a:t>
            </a:r>
            <a:r>
              <a:rPr lang="ar-IQ" sz="2000" b="1" dirty="0" smtClean="0">
                <a:latin typeface="+mj-lt"/>
                <a:ea typeface="Times New Roman"/>
                <a:cs typeface="Arial"/>
              </a:rPr>
              <a:t>المعلم: </a:t>
            </a:r>
            <a:r>
              <a:rPr lang="ar-IQ" sz="2000" b="1" dirty="0">
                <a:latin typeface="+mj-lt"/>
                <a:ea typeface="Times New Roman"/>
                <a:cs typeface="Arial"/>
              </a:rPr>
              <a:t>إمـا أن يعيدهـا عليه </a:t>
            </a:r>
            <a:r>
              <a:rPr lang="ar-IQ" sz="2000" b="1" dirty="0" smtClean="0">
                <a:latin typeface="+mj-lt"/>
                <a:ea typeface="Times New Roman"/>
                <a:cs typeface="Arial"/>
              </a:rPr>
              <a:t>ببطيء </a:t>
            </a:r>
            <a:r>
              <a:rPr lang="ar-IQ" sz="2000" b="1" dirty="0">
                <a:latin typeface="+mj-lt"/>
                <a:ea typeface="Times New Roman"/>
                <a:cs typeface="Arial"/>
              </a:rPr>
              <a:t>(كي يحفظها) أو يكتبها له على ورقة.</a:t>
            </a:r>
            <a:endParaRPr lang="en-US" sz="1600" b="1" dirty="0">
              <a:latin typeface="+mj-lt"/>
              <a:ea typeface="Calibri"/>
              <a:cs typeface="Arial"/>
            </a:endParaRPr>
          </a:p>
          <a:p>
            <a:pPr algn="just" rtl="1"/>
            <a:r>
              <a:rPr lang="ar-IQ" sz="2000" b="1" dirty="0">
                <a:latin typeface="+mj-lt"/>
                <a:ea typeface="Times New Roman"/>
                <a:cs typeface="Arial"/>
              </a:rPr>
              <a:t>* هنا يعقب </a:t>
            </a:r>
            <a:r>
              <a:rPr lang="ar-IQ" sz="2000" b="1" dirty="0" smtClean="0">
                <a:latin typeface="+mj-lt"/>
                <a:ea typeface="Times New Roman"/>
                <a:cs typeface="Arial"/>
              </a:rPr>
              <a:t>المعلم </a:t>
            </a:r>
            <a:r>
              <a:rPr lang="ar-IQ" sz="2000" b="1" dirty="0">
                <a:latin typeface="+mj-lt"/>
                <a:ea typeface="Times New Roman"/>
                <a:cs typeface="Arial"/>
              </a:rPr>
              <a:t>على أن الحاسب كذلك يحتاج لمكان معين يحفظ فيه كل </a:t>
            </a:r>
            <a:r>
              <a:rPr lang="ar-IQ" sz="2000" b="1" dirty="0" smtClean="0">
                <a:latin typeface="+mj-lt"/>
                <a:ea typeface="Times New Roman"/>
                <a:cs typeface="Arial"/>
              </a:rPr>
              <a:t>شيء </a:t>
            </a:r>
            <a:r>
              <a:rPr lang="ar-IQ" sz="2000" b="1" dirty="0">
                <a:latin typeface="+mj-lt"/>
                <a:ea typeface="Times New Roman"/>
                <a:cs typeface="Arial"/>
              </a:rPr>
              <a:t>نقوم بإدخاله له في مكان يسمي الذاكرة حتي يتمكن بعد ذلك من التعامل معها.</a:t>
            </a:r>
            <a:endParaRPr lang="en-US" sz="1600" b="1" dirty="0">
              <a:latin typeface="+mj-lt"/>
              <a:ea typeface="Calibri"/>
              <a:cs typeface="Arial"/>
            </a:endParaRPr>
          </a:p>
          <a:p>
            <a:pPr algn="just" rtl="1"/>
            <a:r>
              <a:rPr lang="ar-IQ" sz="2000" b="1" dirty="0" smtClean="0">
                <a:latin typeface="+mj-lt"/>
                <a:ea typeface="Times New Roman"/>
                <a:cs typeface="Arial"/>
              </a:rPr>
              <a:t>كذلك عندما نطلب من الطالب ان يحفظ كي </a:t>
            </a:r>
            <a:r>
              <a:rPr lang="ar-IQ" sz="2000" b="1" dirty="0">
                <a:latin typeface="+mj-lt"/>
                <a:ea typeface="Times New Roman"/>
                <a:cs typeface="Arial"/>
              </a:rPr>
              <a:t>يستطيع أن يجيب على اسئلة الامتحان من ذاكرته.</a:t>
            </a:r>
            <a:endParaRPr lang="en-US" sz="1600" b="1" dirty="0">
              <a:latin typeface="+mj-lt"/>
              <a:ea typeface="Calibri"/>
              <a:cs typeface="Arial"/>
            </a:endParaRPr>
          </a:p>
          <a:p>
            <a:pPr algn="just" rtl="1"/>
            <a:r>
              <a:rPr lang="ar-IQ" sz="2000" b="1" dirty="0">
                <a:latin typeface="+mj-lt"/>
                <a:ea typeface="Times New Roman"/>
                <a:cs typeface="Arial"/>
              </a:rPr>
              <a:t>كـذلك الحـاسب عندما ندخـل لـه أي بيان أو </a:t>
            </a:r>
            <a:r>
              <a:rPr lang="ar-IQ" sz="2000" b="1" dirty="0" smtClean="0">
                <a:latin typeface="+mj-lt"/>
                <a:ea typeface="Times New Roman"/>
                <a:cs typeface="Arial"/>
              </a:rPr>
              <a:t>شيء </a:t>
            </a:r>
            <a:r>
              <a:rPr lang="ar-IQ" sz="2000" b="1" dirty="0">
                <a:latin typeface="+mj-lt"/>
                <a:ea typeface="Times New Roman"/>
                <a:cs typeface="Arial"/>
              </a:rPr>
              <a:t>يستقبله يقوم بحفظه في مكان معين يسمي ذاكرة وهي ضرورية وهامة جدا حتي يستطيع بعد ذلك إكمال وظائفه.</a:t>
            </a:r>
            <a:endParaRPr lang="en-US" sz="1600" b="1" dirty="0">
              <a:latin typeface="+mj-lt"/>
              <a:ea typeface="Calibri"/>
              <a:cs typeface="Arial"/>
            </a:endParaRPr>
          </a:p>
          <a:p>
            <a:pPr algn="just" rtl="1"/>
            <a:r>
              <a:rPr lang="ar-IQ" sz="2000" b="1" dirty="0" smtClean="0">
                <a:latin typeface="+mj-lt"/>
                <a:ea typeface="Times New Roman"/>
                <a:cs typeface="Arial"/>
              </a:rPr>
              <a:t>كما أن </a:t>
            </a:r>
            <a:r>
              <a:rPr lang="ar-IQ" sz="2000" b="1" dirty="0">
                <a:latin typeface="+mj-lt"/>
                <a:ea typeface="Times New Roman"/>
                <a:cs typeface="Arial"/>
              </a:rPr>
              <a:t>الطالب يمكن أن ينسي ما ذاكره كذلك الحاسب يفقد كل ما قمنا بإدخاله للذاكرة والتي يطلق عليها (</a:t>
            </a:r>
            <a:r>
              <a:rPr lang="en-US" sz="2000" b="1" dirty="0">
                <a:latin typeface="+mj-lt"/>
                <a:ea typeface="Times New Roman"/>
                <a:cs typeface="Arial"/>
              </a:rPr>
              <a:t>RAM</a:t>
            </a:r>
            <a:r>
              <a:rPr lang="ar-IQ" sz="2000" b="1" dirty="0">
                <a:latin typeface="+mj-lt"/>
                <a:ea typeface="Times New Roman"/>
                <a:cs typeface="Arial"/>
              </a:rPr>
              <a:t> )عندما نغلق الحاسب أو ينقطع </a:t>
            </a:r>
            <a:r>
              <a:rPr lang="ar-IQ" sz="2000" b="1" dirty="0" smtClean="0">
                <a:latin typeface="+mj-lt"/>
                <a:ea typeface="Times New Roman"/>
                <a:cs typeface="Arial"/>
              </a:rPr>
              <a:t>التيار الكهربائي </a:t>
            </a:r>
            <a:r>
              <a:rPr lang="ar-IQ" sz="2000" b="1" dirty="0">
                <a:latin typeface="+mj-lt"/>
                <a:ea typeface="Times New Roman"/>
                <a:cs typeface="Arial"/>
              </a:rPr>
              <a:t>عن الجهاز.</a:t>
            </a:r>
            <a:endParaRPr lang="en-US" sz="1600" b="1" dirty="0">
              <a:latin typeface="+mj-lt"/>
              <a:ea typeface="Calibri"/>
              <a:cs typeface="Arial"/>
            </a:endParaRPr>
          </a:p>
          <a:p>
            <a:pPr algn="just" rtl="1"/>
            <a:r>
              <a:rPr lang="ar-IQ" sz="2000" b="1" dirty="0" smtClean="0">
                <a:latin typeface="+mj-lt"/>
                <a:ea typeface="Times New Roman"/>
                <a:cs typeface="Arial"/>
              </a:rPr>
              <a:t>ويذكره </a:t>
            </a:r>
            <a:r>
              <a:rPr lang="ar-IQ" sz="2000" b="1" dirty="0">
                <a:latin typeface="+mj-lt"/>
                <a:ea typeface="Times New Roman"/>
                <a:cs typeface="Arial"/>
              </a:rPr>
              <a:t>بأنه لحفظ البيانات بشكل دائم يلزم اجراء عملية الحفظ على </a:t>
            </a:r>
            <a:r>
              <a:rPr lang="ar-IQ" sz="2000" b="1" dirty="0" smtClean="0">
                <a:latin typeface="+mj-lt"/>
                <a:ea typeface="Times New Roman"/>
                <a:cs typeface="Arial"/>
              </a:rPr>
              <a:t>القرص الصلب </a:t>
            </a:r>
            <a:r>
              <a:rPr lang="ar-IQ" sz="2000" b="1" dirty="0">
                <a:latin typeface="+mj-lt"/>
                <a:ea typeface="Times New Roman"/>
                <a:cs typeface="Arial"/>
              </a:rPr>
              <a:t>.</a:t>
            </a:r>
            <a:endParaRPr lang="en-US" sz="1600" b="1" dirty="0">
              <a:latin typeface="+mj-lt"/>
              <a:ea typeface="Calibri"/>
              <a:cs typeface="Arial"/>
            </a:endParaRPr>
          </a:p>
          <a:p>
            <a:pPr lvl="0" algn="just" rtl="1"/>
            <a:r>
              <a:rPr lang="en-US" sz="1600" b="1" dirty="0">
                <a:latin typeface="+mj-lt"/>
                <a:ea typeface="Calibri"/>
                <a:cs typeface="Arial"/>
              </a:rPr>
              <a:t> </a:t>
            </a:r>
            <a:r>
              <a:rPr lang="ar-IQ" sz="2000" b="1" dirty="0">
                <a:solidFill>
                  <a:srgbClr val="FF0000"/>
                </a:solidFill>
                <a:effectLst>
                  <a:outerShdw blurRad="38100" dist="38100" dir="2700000" algn="tl">
                    <a:srgbClr val="000000">
                      <a:alpha val="43137"/>
                    </a:srgbClr>
                  </a:outerShdw>
                </a:effectLst>
                <a:latin typeface="+mj-lt"/>
                <a:ea typeface="Times New Roman"/>
                <a:cs typeface="Arial"/>
              </a:rPr>
              <a:t>يمكن للمدرس أن يقوم </a:t>
            </a:r>
            <a:r>
              <a:rPr lang="ar-IQ" sz="2000" b="1" dirty="0" smtClean="0">
                <a:solidFill>
                  <a:srgbClr val="FF0000"/>
                </a:solidFill>
                <a:effectLst>
                  <a:outerShdw blurRad="38100" dist="38100" dir="2700000" algn="tl">
                    <a:srgbClr val="000000">
                      <a:alpha val="43137"/>
                    </a:srgbClr>
                  </a:outerShdw>
                </a:effectLst>
                <a:latin typeface="+mj-lt"/>
                <a:ea typeface="Times New Roman"/>
                <a:cs typeface="Arial"/>
              </a:rPr>
              <a:t>بعرض </a:t>
            </a:r>
            <a:r>
              <a:rPr lang="ar-IQ" sz="2000" b="1" dirty="0">
                <a:solidFill>
                  <a:srgbClr val="FF0000"/>
                </a:solidFill>
                <a:effectLst>
                  <a:outerShdw blurRad="38100" dist="38100" dir="2700000" algn="tl">
                    <a:srgbClr val="000000">
                      <a:alpha val="43137"/>
                    </a:srgbClr>
                  </a:outerShdw>
                </a:effectLst>
                <a:latin typeface="+mj-lt"/>
                <a:ea typeface="Times New Roman"/>
                <a:cs typeface="Arial"/>
              </a:rPr>
              <a:t>فديو تعليمي عن موضوع</a:t>
            </a:r>
            <a:endParaRPr lang="en-US" sz="3200" b="1" dirty="0">
              <a:solidFill>
                <a:srgbClr val="FF0000"/>
              </a:solidFill>
              <a:effectLst>
                <a:outerShdw blurRad="38100" dist="38100" dir="2700000" algn="tl">
                  <a:srgbClr val="000000">
                    <a:alpha val="43137"/>
                  </a:srgbClr>
                </a:outerShdw>
              </a:effectLst>
              <a:latin typeface="+mj-lt"/>
              <a:ea typeface="Calibri"/>
              <a:cs typeface="Arial"/>
            </a:endParaRPr>
          </a:p>
          <a:p>
            <a:pPr algn="r" rtl="1">
              <a:spcAft>
                <a:spcPts val="0"/>
              </a:spcAft>
            </a:pPr>
            <a:endParaRPr lang="en-US" sz="1600" b="1" dirty="0">
              <a:latin typeface="+mj-lt"/>
              <a:ea typeface="Calibri"/>
              <a:cs typeface="Arial"/>
            </a:endParaRPr>
          </a:p>
        </p:txBody>
      </p:sp>
    </p:spTree>
    <p:extLst>
      <p:ext uri="{BB962C8B-B14F-4D97-AF65-F5344CB8AC3E}">
        <p14:creationId xmlns:p14="http://schemas.microsoft.com/office/powerpoint/2010/main" xmlns="" val="1611992786"/>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200" y="381000"/>
            <a:ext cx="4876800" cy="707886"/>
          </a:xfrm>
          <a:prstGeom prst="rect">
            <a:avLst/>
          </a:prstGeom>
          <a:noFill/>
        </p:spPr>
        <p:txBody>
          <a:bodyPr wrap="square" rtlCol="1">
            <a:spAutoFit/>
          </a:bodyPr>
          <a:lstStyle/>
          <a:p>
            <a:pPr algn="ctr"/>
            <a:r>
              <a:rPr lang="ar-IQ" sz="4000" b="1" i="1" dirty="0" smtClean="0">
                <a:solidFill>
                  <a:schemeClr val="accent3">
                    <a:lumMod val="25000"/>
                  </a:schemeClr>
                </a:solidFill>
                <a:effectLst>
                  <a:outerShdw blurRad="38100" dist="38100" dir="2700000" algn="tl">
                    <a:srgbClr val="000000">
                      <a:alpha val="43137"/>
                    </a:srgbClr>
                  </a:outerShdw>
                </a:effectLst>
              </a:rPr>
              <a:t>الخاتمة</a:t>
            </a:r>
            <a:endParaRPr lang="ar-IQ" sz="4000" b="1" i="1" dirty="0">
              <a:solidFill>
                <a:schemeClr val="accent3">
                  <a:lumMod val="25000"/>
                </a:schemeClr>
              </a:solidFill>
              <a:effectLst>
                <a:outerShdw blurRad="38100" dist="38100" dir="2700000" algn="tl">
                  <a:srgbClr val="000000">
                    <a:alpha val="43137"/>
                  </a:srgbClr>
                </a:outerShdw>
              </a:effectLst>
            </a:endParaRPr>
          </a:p>
        </p:txBody>
      </p:sp>
      <p:pic>
        <p:nvPicPr>
          <p:cNvPr id="11" name="Picture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47800" y="3657600"/>
            <a:ext cx="4320987" cy="3200400"/>
          </a:xfrm>
          <a:prstGeom prst="rect">
            <a:avLst/>
          </a:prstGeom>
        </p:spPr>
      </p:pic>
      <p:sp>
        <p:nvSpPr>
          <p:cNvPr id="6" name="TextBox 5"/>
          <p:cNvSpPr txBox="1"/>
          <p:nvPr/>
        </p:nvSpPr>
        <p:spPr>
          <a:xfrm>
            <a:off x="1524000" y="2133600"/>
            <a:ext cx="7467600" cy="2677656"/>
          </a:xfrm>
          <a:prstGeom prst="rect">
            <a:avLst/>
          </a:prstGeom>
          <a:noFill/>
        </p:spPr>
        <p:txBody>
          <a:bodyPr wrap="square" rtlCol="1">
            <a:spAutoFit/>
          </a:bodyPr>
          <a:lstStyle/>
          <a:p>
            <a:pPr algn="just" rtl="1" fontAlgn="base"/>
            <a:r>
              <a:rPr lang="ar-SA" sz="2400" b="1" dirty="0">
                <a:ea typeface="Times New Roman"/>
                <a:cs typeface="Times New Roman"/>
              </a:rPr>
              <a:t>مع انتشار استخدام الحواسيب في مختلف مجالات الدراسة والعمل، صار تدريس علومها </a:t>
            </a:r>
            <a:r>
              <a:rPr lang="ar-SA" sz="2400" b="1" dirty="0" err="1" smtClean="0">
                <a:ea typeface="Times New Roman"/>
                <a:cs typeface="Times New Roman"/>
              </a:rPr>
              <a:t>لل</a:t>
            </a:r>
            <a:r>
              <a:rPr lang="ar-IQ" sz="2400" b="1" dirty="0" smtClean="0">
                <a:ea typeface="Times New Roman"/>
                <a:cs typeface="Times New Roman"/>
              </a:rPr>
              <a:t>متعلمين</a:t>
            </a:r>
            <a:r>
              <a:rPr lang="ar-SA" sz="2400" b="1" dirty="0" smtClean="0">
                <a:ea typeface="Times New Roman"/>
                <a:cs typeface="Times New Roman"/>
              </a:rPr>
              <a:t> </a:t>
            </a:r>
            <a:r>
              <a:rPr lang="ar-SA" sz="2400" b="1" dirty="0">
                <a:ea typeface="Times New Roman"/>
                <a:cs typeface="Times New Roman"/>
              </a:rPr>
              <a:t>من قبيل الضرورات لأسبابٍ علمية واقتصادية، ولا يعني ذلك تعليم </a:t>
            </a:r>
            <a:r>
              <a:rPr lang="ar-SA" sz="2400" b="1" dirty="0" smtClean="0">
                <a:ea typeface="Times New Roman"/>
                <a:cs typeface="Times New Roman"/>
              </a:rPr>
              <a:t>ال</a:t>
            </a:r>
            <a:r>
              <a:rPr lang="ar-IQ" sz="2400" b="1" dirty="0" smtClean="0">
                <a:ea typeface="Times New Roman"/>
                <a:cs typeface="Times New Roman"/>
              </a:rPr>
              <a:t>متعلمين</a:t>
            </a:r>
            <a:r>
              <a:rPr lang="ar-SA" sz="2400" b="1" dirty="0" smtClean="0">
                <a:ea typeface="Times New Roman"/>
                <a:cs typeface="Times New Roman"/>
              </a:rPr>
              <a:t> </a:t>
            </a:r>
            <a:r>
              <a:rPr lang="ar-SA" sz="2400" b="1" dirty="0">
                <a:ea typeface="Times New Roman"/>
                <a:cs typeface="Times New Roman"/>
              </a:rPr>
              <a:t>سبل الاستفادة منها لأغراض الدراسة فقط، بل يشمل تدريس مبادئ الحوسبة والبرمجة وفي جميع الحالات وأياً كان الجانب الذي سيُركز عليه تعليم الحاسب، </a:t>
            </a:r>
            <a:r>
              <a:rPr lang="ar-SA" sz="2400" b="1" dirty="0" smtClean="0">
                <a:ea typeface="Times New Roman"/>
                <a:cs typeface="Times New Roman"/>
              </a:rPr>
              <a:t>يتطلب </a:t>
            </a:r>
            <a:r>
              <a:rPr lang="ar-SA" sz="2400" b="1" dirty="0">
                <a:ea typeface="Times New Roman"/>
                <a:cs typeface="Times New Roman"/>
              </a:rPr>
              <a:t>معلمين مؤهلين وهو ما يتفاوت من مكانٍ لآخر؛ كما يلزم توافر الدعم لخريجي تخصصات كعلوم الحاسب والرياضيات، ودارسي العلوم الإنسانية والاجتماعية .</a:t>
            </a:r>
            <a:endParaRPr lang="en-US" sz="1600" b="1" dirty="0">
              <a:effectLst/>
              <a:ea typeface="Calibri"/>
              <a:cs typeface="Arial"/>
            </a:endParaRPr>
          </a:p>
        </p:txBody>
      </p:sp>
    </p:spTree>
    <p:extLst>
      <p:ext uri="{BB962C8B-B14F-4D97-AF65-F5344CB8AC3E}">
        <p14:creationId xmlns:p14="http://schemas.microsoft.com/office/powerpoint/2010/main" xmlns="" val="2505316268"/>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smtClean="0">
                <a:latin typeface="Times New Roman" pitchFamily="18" charset="0"/>
                <a:cs typeface="PT Bold Heading" pitchFamily="2" charset="-78"/>
              </a:rPr>
              <a:t>تعريف</a:t>
            </a:r>
            <a:r>
              <a:rPr lang="ar-IQ" b="1" dirty="0" smtClean="0">
                <a:latin typeface="Times New Roman" pitchFamily="18" charset="0"/>
                <a:cs typeface="PT Bold Heading" pitchFamily="2" charset="-78"/>
              </a:rPr>
              <a:t> طريقة التدريس</a:t>
            </a:r>
            <a:endParaRPr lang="ar-IQ" dirty="0"/>
          </a:p>
        </p:txBody>
      </p:sp>
      <p:sp>
        <p:nvSpPr>
          <p:cNvPr id="3" name="عنصر نائب للمحتوى 2"/>
          <p:cNvSpPr>
            <a:spLocks noGrp="1"/>
          </p:cNvSpPr>
          <p:nvPr>
            <p:ph type="subTitle" idx="4294967295"/>
          </p:nvPr>
        </p:nvSpPr>
        <p:spPr>
          <a:xfrm>
            <a:off x="1475656" y="1844824"/>
            <a:ext cx="7668344" cy="280727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lstStyle/>
          <a:p>
            <a:pPr algn="ctr">
              <a:buNone/>
            </a:pPr>
            <a:r>
              <a:rPr lang="ar-SA" sz="2400" b="1" dirty="0" smtClean="0">
                <a:solidFill>
                  <a:schemeClr val="accent5">
                    <a:lumMod val="10000"/>
                  </a:schemeClr>
                </a:solidFill>
                <a:effectLst>
                  <a:outerShdw blurRad="38100" dist="38100" dir="2700000" algn="tl">
                    <a:srgbClr val="000000">
                      <a:alpha val="43137"/>
                    </a:srgbClr>
                  </a:outerShdw>
                </a:effectLst>
                <a:latin typeface="+mj-lt"/>
              </a:rPr>
              <a:t>هي الآلية التي يستخدمها المعلم في تنظيم وتنفيذ مجموعة من الأساليب والوسائل والنشاطات التعليمية التي يقصد بها تحقيق  أهداف محددة. وهي الأساس الذي تبن</a:t>
            </a:r>
            <a:r>
              <a:rPr lang="ar-IQ" sz="2400" b="1" dirty="0" smtClean="0">
                <a:solidFill>
                  <a:schemeClr val="accent5">
                    <a:lumMod val="10000"/>
                  </a:schemeClr>
                </a:solidFill>
                <a:effectLst>
                  <a:outerShdw blurRad="38100" dist="38100" dir="2700000" algn="tl">
                    <a:srgbClr val="000000">
                      <a:alpha val="43137"/>
                    </a:srgbClr>
                  </a:outerShdw>
                </a:effectLst>
                <a:latin typeface="+mj-lt"/>
              </a:rPr>
              <a:t>ى </a:t>
            </a:r>
            <a:r>
              <a:rPr lang="ar-SA" sz="2400" b="1" dirty="0" smtClean="0">
                <a:solidFill>
                  <a:schemeClr val="accent5">
                    <a:lumMod val="10000"/>
                  </a:schemeClr>
                </a:solidFill>
                <a:effectLst>
                  <a:outerShdw blurRad="38100" dist="38100" dir="2700000" algn="tl">
                    <a:srgbClr val="000000">
                      <a:alpha val="43137"/>
                    </a:srgbClr>
                  </a:outerShdw>
                </a:effectLst>
                <a:latin typeface="+mj-lt"/>
              </a:rPr>
              <a:t>عليه مهنة التدريس</a:t>
            </a:r>
            <a:r>
              <a:rPr lang="en-US" sz="2400" b="1" dirty="0" smtClean="0">
                <a:solidFill>
                  <a:schemeClr val="accent5">
                    <a:lumMod val="10000"/>
                  </a:schemeClr>
                </a:solidFill>
                <a:effectLst>
                  <a:outerShdw blurRad="38100" dist="38100" dir="2700000" algn="tl">
                    <a:srgbClr val="000000">
                      <a:alpha val="43137"/>
                    </a:srgbClr>
                  </a:outerShdw>
                </a:effectLst>
                <a:latin typeface="+mj-lt"/>
              </a:rPr>
              <a:t> </a:t>
            </a:r>
            <a:r>
              <a:rPr lang="ar-SA" sz="2400" b="1" dirty="0" smtClean="0">
                <a:solidFill>
                  <a:schemeClr val="accent5">
                    <a:lumMod val="10000"/>
                  </a:schemeClr>
                </a:solidFill>
                <a:effectLst>
                  <a:outerShdw blurRad="38100" dist="38100" dir="2700000" algn="tl">
                    <a:srgbClr val="000000">
                      <a:alpha val="43137"/>
                    </a:srgbClr>
                  </a:outerShdw>
                </a:effectLst>
                <a:latin typeface="+mj-lt"/>
              </a:rPr>
              <a:t>وعليها يتوقف نجاح المعلم والدرس معاً</a:t>
            </a:r>
            <a:r>
              <a:rPr lang="ar-SA" sz="2800" b="1" dirty="0" smtClean="0">
                <a:solidFill>
                  <a:schemeClr val="accent5">
                    <a:lumMod val="10000"/>
                  </a:schemeClr>
                </a:solidFill>
                <a:effectLst>
                  <a:outerShdw blurRad="38100" dist="38100" dir="2700000" algn="tl">
                    <a:srgbClr val="000000">
                      <a:alpha val="43137"/>
                    </a:srgbClr>
                  </a:outerShdw>
                </a:effectLst>
                <a:latin typeface="+mj-lt"/>
              </a:rPr>
              <a:t>0</a:t>
            </a:r>
            <a:endParaRPr lang="ar-IQ" sz="2800" b="1" dirty="0" smtClean="0">
              <a:solidFill>
                <a:schemeClr val="accent5">
                  <a:lumMod val="10000"/>
                </a:schemeClr>
              </a:solidFill>
              <a:effectLst>
                <a:outerShdw blurRad="38100" dist="38100" dir="2700000" algn="tl">
                  <a:srgbClr val="000000">
                    <a:alpha val="43137"/>
                  </a:srgbClr>
                </a:outerShdw>
              </a:effectLst>
              <a:latin typeface="+mj-lt"/>
            </a:endParaRPr>
          </a:p>
          <a:p>
            <a:pPr algn="ctr">
              <a:buNone/>
            </a:pPr>
            <a:r>
              <a:rPr lang="ar-IQ" sz="2800" b="1" dirty="0" smtClean="0">
                <a:solidFill>
                  <a:schemeClr val="accent5">
                    <a:lumMod val="10000"/>
                  </a:schemeClr>
                </a:solidFill>
                <a:effectLst>
                  <a:outerShdw blurRad="38100" dist="38100" dir="2700000" algn="tl">
                    <a:srgbClr val="000000">
                      <a:alpha val="43137"/>
                    </a:srgbClr>
                  </a:outerShdw>
                </a:effectLst>
                <a:latin typeface="+mj-lt"/>
              </a:rPr>
              <a:t>أو مجموعة خطوات متسلسلة ومتتابعة ومترابطة يتبعها المعلم لتحقيق اهداف تعليمية محددة</a:t>
            </a:r>
            <a:endParaRPr lang="ar-IQ" sz="2400" b="1" dirty="0">
              <a:solidFill>
                <a:schemeClr val="accent5">
                  <a:lumMod val="10000"/>
                </a:schemeClr>
              </a:solidFill>
              <a:effectLst>
                <a:outerShdw blurRad="38100" dist="38100" dir="2700000" algn="tl">
                  <a:srgbClr val="000000">
                    <a:alpha val="43137"/>
                  </a:srgbClr>
                </a:outerShdw>
              </a:effectLst>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547664" y="4778275"/>
            <a:ext cx="7488832" cy="20351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slow">
    <p:wedge/>
    <p:sndAc>
      <p:stSnd>
        <p:snd r:embed="rId2" name="coin.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b="1" dirty="0" smtClean="0">
                <a:latin typeface="Times New Roman" pitchFamily="18" charset="0"/>
                <a:cs typeface="PT Bold Heading" pitchFamily="2" charset="-78"/>
              </a:rPr>
              <a:t/>
            </a:r>
            <a:br>
              <a:rPr lang="ar-IQ" b="1" dirty="0" smtClean="0">
                <a:latin typeface="Times New Roman" pitchFamily="18" charset="0"/>
                <a:cs typeface="PT Bold Heading" pitchFamily="2" charset="-78"/>
              </a:rPr>
            </a:br>
            <a:r>
              <a:rPr lang="ar-SA" b="1" dirty="0" smtClean="0">
                <a:latin typeface="Times New Roman" pitchFamily="18" charset="0"/>
                <a:cs typeface="PT Bold Heading" pitchFamily="2" charset="-78"/>
              </a:rPr>
              <a:t>مواصفات طرق التدريس الناجحة</a:t>
            </a:r>
            <a:r>
              <a:rPr lang="tr-TR" b="1" dirty="0" smtClean="0">
                <a:latin typeface="Times New Roman" pitchFamily="18" charset="0"/>
                <a:cs typeface="PT Bold Heading" pitchFamily="2" charset="-78"/>
              </a:rPr>
              <a:t/>
            </a:r>
            <a:br>
              <a:rPr lang="tr-TR" b="1" dirty="0" smtClean="0">
                <a:latin typeface="Times New Roman" pitchFamily="18" charset="0"/>
                <a:cs typeface="PT Bold Heading" pitchFamily="2" charset="-78"/>
              </a:rPr>
            </a:br>
            <a:endParaRPr lang="ar-IQ" dirty="0"/>
          </a:p>
        </p:txBody>
      </p:sp>
      <p:sp>
        <p:nvSpPr>
          <p:cNvPr id="3" name="عنوان فرعي 2"/>
          <p:cNvSpPr>
            <a:spLocks noGrp="1"/>
          </p:cNvSpPr>
          <p:nvPr>
            <p:ph type="subTitle" idx="4294967295"/>
          </p:nvPr>
        </p:nvSpPr>
        <p:spPr>
          <a:xfrm>
            <a:off x="1619672" y="1916832"/>
            <a:ext cx="7416824" cy="4248472"/>
          </a:xfrm>
        </p:spPr>
        <p:txBody>
          <a:bodyPr/>
          <a:lstStyle/>
          <a:p>
            <a:pPr lvl="0" algn="just">
              <a:spcAft>
                <a:spcPts val="0"/>
              </a:spcAft>
              <a:buFont typeface="Wingdings"/>
              <a:buChar char=""/>
              <a:tabLst>
                <a:tab pos="588645" algn="l"/>
              </a:tabLst>
            </a:pPr>
            <a:r>
              <a:rPr lang="ar-SA" sz="1800" b="1" dirty="0">
                <a:solidFill>
                  <a:schemeClr val="tx1">
                    <a:lumMod val="75000"/>
                    <a:lumOff val="25000"/>
                  </a:schemeClr>
                </a:solidFill>
                <a:effectLst>
                  <a:outerShdw blurRad="38100" dist="38100" dir="2700000" algn="tl">
                    <a:srgbClr val="000000">
                      <a:alpha val="43137"/>
                    </a:srgbClr>
                  </a:outerShdw>
                </a:effectLst>
                <a:latin typeface="+mj-lt"/>
              </a:rPr>
              <a:t>مدى ملاءمة الطريقة للوقت المتاح0</a:t>
            </a:r>
            <a:endParaRPr lang="en-US" sz="1600" b="1" dirty="0">
              <a:solidFill>
                <a:schemeClr val="tx1">
                  <a:lumMod val="75000"/>
                  <a:lumOff val="25000"/>
                </a:schemeClr>
              </a:solidFill>
              <a:effectLst>
                <a:outerShdw blurRad="38100" dist="38100" dir="2700000" algn="tl">
                  <a:srgbClr val="000000">
                    <a:alpha val="43137"/>
                  </a:srgbClr>
                </a:outerShdw>
              </a:effectLst>
              <a:latin typeface="+mj-lt"/>
              <a:ea typeface="Times New Roman"/>
            </a:endParaRPr>
          </a:p>
          <a:p>
            <a:pPr lvl="0" algn="just">
              <a:spcAft>
                <a:spcPts val="0"/>
              </a:spcAft>
              <a:buFont typeface="Wingdings"/>
              <a:buChar char=""/>
              <a:tabLst>
                <a:tab pos="588645" algn="l"/>
              </a:tabLst>
            </a:pPr>
            <a:r>
              <a:rPr lang="ar-SA" sz="1800" b="1" dirty="0">
                <a:solidFill>
                  <a:schemeClr val="tx1">
                    <a:lumMod val="75000"/>
                    <a:lumOff val="25000"/>
                  </a:schemeClr>
                </a:solidFill>
                <a:effectLst>
                  <a:outerShdw blurRad="38100" dist="38100" dir="2700000" algn="tl">
                    <a:srgbClr val="000000">
                      <a:alpha val="43137"/>
                    </a:srgbClr>
                  </a:outerShdw>
                </a:effectLst>
                <a:latin typeface="+mj-lt"/>
              </a:rPr>
              <a:t>مدى إعطائها فرصة لمشاركة </a:t>
            </a:r>
            <a:r>
              <a:rPr lang="ar-SA" sz="1800" b="1" dirty="0" smtClean="0">
                <a:solidFill>
                  <a:schemeClr val="tx1">
                    <a:lumMod val="75000"/>
                    <a:lumOff val="25000"/>
                  </a:schemeClr>
                </a:solidFill>
                <a:effectLst>
                  <a:outerShdw blurRad="38100" dist="38100" dir="2700000" algn="tl">
                    <a:srgbClr val="000000">
                      <a:alpha val="43137"/>
                    </a:srgbClr>
                  </a:outerShdw>
                </a:effectLst>
                <a:latin typeface="+mj-lt"/>
              </a:rPr>
              <a:t>المتعلمين0</a:t>
            </a:r>
            <a:endParaRPr lang="en-US" sz="1600" b="1" dirty="0">
              <a:solidFill>
                <a:schemeClr val="tx1">
                  <a:lumMod val="75000"/>
                  <a:lumOff val="25000"/>
                </a:schemeClr>
              </a:solidFill>
              <a:effectLst>
                <a:outerShdw blurRad="38100" dist="38100" dir="2700000" algn="tl">
                  <a:srgbClr val="000000">
                    <a:alpha val="43137"/>
                  </a:srgbClr>
                </a:outerShdw>
              </a:effectLst>
              <a:latin typeface="+mj-lt"/>
              <a:ea typeface="Times New Roman"/>
            </a:endParaRPr>
          </a:p>
          <a:p>
            <a:pPr lvl="0" algn="just">
              <a:spcAft>
                <a:spcPts val="0"/>
              </a:spcAft>
              <a:buFont typeface="Wingdings"/>
              <a:buChar char=""/>
              <a:tabLst>
                <a:tab pos="588645" algn="l"/>
              </a:tabLst>
            </a:pPr>
            <a:r>
              <a:rPr lang="ar-SA" sz="1800" b="1" dirty="0">
                <a:solidFill>
                  <a:schemeClr val="tx1">
                    <a:lumMod val="75000"/>
                    <a:lumOff val="25000"/>
                  </a:schemeClr>
                </a:solidFill>
                <a:effectLst>
                  <a:outerShdw blurRad="38100" dist="38100" dir="2700000" algn="tl">
                    <a:srgbClr val="000000">
                      <a:alpha val="43137"/>
                    </a:srgbClr>
                  </a:outerShdw>
                </a:effectLst>
                <a:latin typeface="+mj-lt"/>
              </a:rPr>
              <a:t>مدى إعطائها فرصة لتبادل الآراء والخبرات0</a:t>
            </a:r>
            <a:endParaRPr lang="en-US" sz="1600" b="1" dirty="0">
              <a:solidFill>
                <a:schemeClr val="tx1">
                  <a:lumMod val="75000"/>
                  <a:lumOff val="25000"/>
                </a:schemeClr>
              </a:solidFill>
              <a:effectLst>
                <a:outerShdw blurRad="38100" dist="38100" dir="2700000" algn="tl">
                  <a:srgbClr val="000000">
                    <a:alpha val="43137"/>
                  </a:srgbClr>
                </a:outerShdw>
              </a:effectLst>
              <a:latin typeface="+mj-lt"/>
              <a:ea typeface="Times New Roman"/>
            </a:endParaRPr>
          </a:p>
          <a:p>
            <a:pPr lvl="0" algn="just">
              <a:spcAft>
                <a:spcPts val="0"/>
              </a:spcAft>
              <a:buFont typeface="Wingdings"/>
              <a:buChar char=""/>
              <a:tabLst>
                <a:tab pos="588645" algn="l"/>
              </a:tabLst>
            </a:pPr>
            <a:r>
              <a:rPr lang="ar-SA" sz="1800" b="1" dirty="0">
                <a:solidFill>
                  <a:schemeClr val="tx1">
                    <a:lumMod val="75000"/>
                    <a:lumOff val="25000"/>
                  </a:schemeClr>
                </a:solidFill>
                <a:effectLst>
                  <a:outerShdw blurRad="38100" dist="38100" dir="2700000" algn="tl">
                    <a:srgbClr val="000000">
                      <a:alpha val="43137"/>
                    </a:srgbClr>
                  </a:outerShdw>
                </a:effectLst>
                <a:latin typeface="+mj-lt"/>
              </a:rPr>
              <a:t>مدى إعطائها فرصة لتطبيق الخبرات المكتسبة في الحياة العملية0</a:t>
            </a:r>
            <a:endParaRPr lang="en-US" sz="1600" b="1" dirty="0">
              <a:solidFill>
                <a:schemeClr val="tx1">
                  <a:lumMod val="75000"/>
                  <a:lumOff val="25000"/>
                </a:schemeClr>
              </a:solidFill>
              <a:effectLst>
                <a:outerShdw blurRad="38100" dist="38100" dir="2700000" algn="tl">
                  <a:srgbClr val="000000">
                    <a:alpha val="43137"/>
                  </a:srgbClr>
                </a:outerShdw>
              </a:effectLst>
              <a:latin typeface="+mj-lt"/>
              <a:ea typeface="Times New Roman"/>
            </a:endParaRPr>
          </a:p>
          <a:p>
            <a:pPr lvl="0" algn="just">
              <a:spcAft>
                <a:spcPts val="0"/>
              </a:spcAft>
              <a:buFont typeface="Wingdings"/>
              <a:buChar char=""/>
              <a:tabLst>
                <a:tab pos="588645" algn="l"/>
              </a:tabLst>
            </a:pPr>
            <a:r>
              <a:rPr lang="ar-SA" sz="1800" b="1" dirty="0">
                <a:solidFill>
                  <a:schemeClr val="tx1">
                    <a:lumMod val="75000"/>
                    <a:lumOff val="25000"/>
                  </a:schemeClr>
                </a:solidFill>
                <a:effectLst>
                  <a:outerShdw blurRad="38100" dist="38100" dir="2700000" algn="tl">
                    <a:srgbClr val="000000">
                      <a:alpha val="43137"/>
                    </a:srgbClr>
                  </a:outerShdw>
                </a:effectLst>
                <a:latin typeface="+mj-lt"/>
              </a:rPr>
              <a:t>مدى إعطائها فرصة للطالب لتطوير نفسه</a:t>
            </a:r>
            <a:endParaRPr lang="en-US" sz="1600" b="1" dirty="0">
              <a:solidFill>
                <a:schemeClr val="tx1">
                  <a:lumMod val="75000"/>
                  <a:lumOff val="25000"/>
                </a:schemeClr>
              </a:solidFill>
              <a:effectLst>
                <a:outerShdw blurRad="38100" dist="38100" dir="2700000" algn="tl">
                  <a:srgbClr val="000000">
                    <a:alpha val="43137"/>
                  </a:srgbClr>
                </a:outerShdw>
              </a:effectLst>
              <a:latin typeface="+mj-lt"/>
              <a:ea typeface="Times New Roman"/>
            </a:endParaRPr>
          </a:p>
          <a:p>
            <a:pPr lvl="0" algn="just">
              <a:spcAft>
                <a:spcPts val="0"/>
              </a:spcAft>
              <a:buFont typeface="Wingdings"/>
              <a:buChar char=""/>
              <a:tabLst>
                <a:tab pos="588645" algn="l"/>
              </a:tabLst>
            </a:pPr>
            <a:r>
              <a:rPr lang="ar-IQ" sz="1800" b="1" dirty="0">
                <a:solidFill>
                  <a:schemeClr val="tx1">
                    <a:lumMod val="75000"/>
                    <a:lumOff val="25000"/>
                  </a:schemeClr>
                </a:solidFill>
                <a:effectLst>
                  <a:outerShdw blurRad="38100" dist="38100" dir="2700000" algn="tl">
                    <a:srgbClr val="000000">
                      <a:alpha val="43137"/>
                    </a:srgbClr>
                  </a:outerShdw>
                </a:effectLst>
                <a:latin typeface="+mj-lt"/>
                <a:ea typeface="Times New Roman"/>
              </a:rPr>
              <a:t>مدى اعطاء الطالب فرصة ليكون متعاونا.</a:t>
            </a:r>
            <a:endParaRPr lang="en-US" sz="1600" b="1" dirty="0">
              <a:solidFill>
                <a:schemeClr val="tx1">
                  <a:lumMod val="75000"/>
                  <a:lumOff val="25000"/>
                </a:schemeClr>
              </a:solidFill>
              <a:effectLst>
                <a:outerShdw blurRad="38100" dist="38100" dir="2700000" algn="tl">
                  <a:srgbClr val="000000">
                    <a:alpha val="43137"/>
                  </a:srgbClr>
                </a:outerShdw>
              </a:effectLst>
              <a:latin typeface="+mj-lt"/>
              <a:ea typeface="Times New Roman"/>
            </a:endParaRPr>
          </a:p>
          <a:p>
            <a:pPr lvl="0">
              <a:spcAft>
                <a:spcPts val="0"/>
              </a:spcAft>
              <a:buFont typeface="Wingdings"/>
              <a:buChar char=""/>
              <a:tabLst>
                <a:tab pos="588645" algn="l"/>
              </a:tabLst>
            </a:pPr>
            <a:r>
              <a:rPr lang="ar-SA" sz="2000" b="1" kern="1200" dirty="0">
                <a:solidFill>
                  <a:schemeClr val="tx1">
                    <a:lumMod val="75000"/>
                    <a:lumOff val="25000"/>
                  </a:schemeClr>
                </a:solidFill>
                <a:effectLst>
                  <a:outerShdw blurRad="38100" dist="38100" dir="2700000" algn="tl">
                    <a:srgbClr val="000000">
                      <a:alpha val="43137"/>
                    </a:srgbClr>
                  </a:outerShdw>
                </a:effectLst>
                <a:latin typeface="+mj-lt"/>
                <a:cs typeface="Times New Roman (Arabic)"/>
              </a:rPr>
              <a:t>مدى </a:t>
            </a:r>
            <a:r>
              <a:rPr lang="ar-SA" sz="2000" b="1" kern="1200" dirty="0" smtClean="0">
                <a:solidFill>
                  <a:schemeClr val="tx1">
                    <a:lumMod val="75000"/>
                    <a:lumOff val="25000"/>
                  </a:schemeClr>
                </a:solidFill>
                <a:effectLst>
                  <a:outerShdw blurRad="38100" dist="38100" dir="2700000" algn="tl">
                    <a:srgbClr val="000000">
                      <a:alpha val="43137"/>
                    </a:srgbClr>
                  </a:outerShdw>
                </a:effectLst>
                <a:latin typeface="+mj-lt"/>
                <a:cs typeface="Times New Roman (Arabic)"/>
              </a:rPr>
              <a:t>إعطائها </a:t>
            </a:r>
            <a:r>
              <a:rPr lang="ar-SA" sz="2000" b="1" kern="1200" dirty="0">
                <a:solidFill>
                  <a:schemeClr val="tx1">
                    <a:lumMod val="75000"/>
                    <a:lumOff val="25000"/>
                  </a:schemeClr>
                </a:solidFill>
                <a:effectLst>
                  <a:outerShdw blurRad="38100" dist="38100" dir="2700000" algn="tl">
                    <a:srgbClr val="000000">
                      <a:alpha val="43137"/>
                    </a:srgbClr>
                  </a:outerShdw>
                </a:effectLst>
                <a:latin typeface="+mj-lt"/>
                <a:cs typeface="Times New Roman (Arabic)"/>
              </a:rPr>
              <a:t>فرصة للطالب ليمارس التقييم الذاتي0</a:t>
            </a:r>
            <a:endParaRPr lang="en-US" sz="1600" b="1" dirty="0">
              <a:solidFill>
                <a:schemeClr val="tx1">
                  <a:lumMod val="75000"/>
                  <a:lumOff val="25000"/>
                </a:schemeClr>
              </a:solidFill>
              <a:effectLst>
                <a:outerShdw blurRad="38100" dist="38100" dir="2700000" algn="tl">
                  <a:srgbClr val="000000">
                    <a:alpha val="43137"/>
                  </a:srgbClr>
                </a:outerShdw>
              </a:effectLst>
              <a:latin typeface="+mj-lt"/>
              <a:ea typeface="Times New Roman"/>
            </a:endParaRPr>
          </a:p>
          <a:p>
            <a:pPr lvl="0">
              <a:spcAft>
                <a:spcPts val="0"/>
              </a:spcAft>
              <a:buFont typeface="Wingdings"/>
              <a:buChar char=""/>
              <a:tabLst>
                <a:tab pos="588645" algn="l"/>
              </a:tabLst>
            </a:pPr>
            <a:r>
              <a:rPr lang="ar-SA" sz="2000" b="1" kern="1200" dirty="0">
                <a:solidFill>
                  <a:schemeClr val="tx1">
                    <a:lumMod val="75000"/>
                    <a:lumOff val="25000"/>
                  </a:schemeClr>
                </a:solidFill>
                <a:effectLst>
                  <a:outerShdw blurRad="38100" dist="38100" dir="2700000" algn="tl">
                    <a:srgbClr val="000000">
                      <a:alpha val="43137"/>
                    </a:srgbClr>
                  </a:outerShdw>
                </a:effectLst>
                <a:latin typeface="+mj-lt"/>
                <a:cs typeface="Times New Roman (Arabic)"/>
              </a:rPr>
              <a:t>مدى مساهمتها في توليد عنصر الحماس والاستجابة لدى الطالب0</a:t>
            </a:r>
            <a:endParaRPr lang="en-US" sz="1600" b="1" dirty="0">
              <a:solidFill>
                <a:schemeClr val="tx1">
                  <a:lumMod val="75000"/>
                  <a:lumOff val="25000"/>
                </a:schemeClr>
              </a:solidFill>
              <a:effectLst>
                <a:outerShdw blurRad="38100" dist="38100" dir="2700000" algn="tl">
                  <a:srgbClr val="000000">
                    <a:alpha val="43137"/>
                  </a:srgbClr>
                </a:outerShdw>
              </a:effectLst>
              <a:latin typeface="+mj-lt"/>
              <a:ea typeface="Times New Roman"/>
            </a:endParaRPr>
          </a:p>
          <a:p>
            <a:pPr lvl="0">
              <a:spcAft>
                <a:spcPts val="0"/>
              </a:spcAft>
              <a:buFont typeface="Wingdings"/>
              <a:buChar char=""/>
              <a:tabLst>
                <a:tab pos="588645" algn="l"/>
              </a:tabLst>
            </a:pPr>
            <a:r>
              <a:rPr lang="ar-SA" sz="2000" b="1" kern="1200" dirty="0">
                <a:solidFill>
                  <a:schemeClr val="tx1">
                    <a:lumMod val="75000"/>
                    <a:lumOff val="25000"/>
                  </a:schemeClr>
                </a:solidFill>
                <a:effectLst>
                  <a:outerShdw blurRad="38100" dist="38100" dir="2700000" algn="tl">
                    <a:srgbClr val="000000">
                      <a:alpha val="43137"/>
                    </a:srgbClr>
                  </a:outerShdw>
                </a:effectLst>
                <a:latin typeface="+mj-lt"/>
                <a:cs typeface="Times New Roman (Arabic)"/>
              </a:rPr>
              <a:t>مدى إعطائها فرصة للربط بين المناهج المختلفة 0</a:t>
            </a:r>
            <a:endParaRPr lang="en-US" sz="1600" b="1" dirty="0">
              <a:solidFill>
                <a:schemeClr val="tx1">
                  <a:lumMod val="75000"/>
                  <a:lumOff val="25000"/>
                </a:schemeClr>
              </a:solidFill>
              <a:effectLst>
                <a:outerShdw blurRad="38100" dist="38100" dir="2700000" algn="tl">
                  <a:srgbClr val="000000">
                    <a:alpha val="43137"/>
                  </a:srgbClr>
                </a:outerShdw>
              </a:effectLst>
              <a:latin typeface="+mj-lt"/>
              <a:ea typeface="Times New Roman"/>
            </a:endParaRPr>
          </a:p>
          <a:p>
            <a:pPr lvl="0">
              <a:spcAft>
                <a:spcPts val="0"/>
              </a:spcAft>
              <a:buFont typeface="Wingdings"/>
              <a:buChar char=""/>
              <a:tabLst>
                <a:tab pos="588645" algn="l"/>
              </a:tabLst>
            </a:pPr>
            <a:r>
              <a:rPr lang="ar-SA" sz="2000" b="1" kern="1200" dirty="0">
                <a:solidFill>
                  <a:schemeClr val="tx1">
                    <a:lumMod val="75000"/>
                    <a:lumOff val="25000"/>
                  </a:schemeClr>
                </a:solidFill>
                <a:effectLst>
                  <a:outerShdw blurRad="38100" dist="38100" dir="2700000" algn="tl">
                    <a:srgbClr val="000000">
                      <a:alpha val="43137"/>
                    </a:srgbClr>
                  </a:outerShdw>
                </a:effectLst>
                <a:latin typeface="+mj-lt"/>
                <a:cs typeface="Times New Roman (Arabic)"/>
              </a:rPr>
              <a:t>مدى قدرتها على تنظيم المجموعات0 </a:t>
            </a:r>
            <a:endParaRPr lang="en-US" sz="1600" b="1" dirty="0">
              <a:solidFill>
                <a:schemeClr val="tx1">
                  <a:lumMod val="75000"/>
                  <a:lumOff val="25000"/>
                </a:schemeClr>
              </a:solidFill>
              <a:effectLst>
                <a:outerShdw blurRad="38100" dist="38100" dir="2700000" algn="tl">
                  <a:srgbClr val="000000">
                    <a:alpha val="43137"/>
                  </a:srgbClr>
                </a:outerShdw>
              </a:effectLst>
              <a:latin typeface="+mj-lt"/>
              <a:ea typeface="Times New Roman"/>
            </a:endParaRPr>
          </a:p>
          <a:p>
            <a:pPr lvl="0">
              <a:spcAft>
                <a:spcPts val="0"/>
              </a:spcAft>
              <a:buFont typeface="Wingdings"/>
              <a:buChar char=""/>
              <a:tabLst>
                <a:tab pos="588645" algn="l"/>
              </a:tabLst>
            </a:pPr>
            <a:r>
              <a:rPr lang="ar-SA" sz="2000" b="1" kern="1200" dirty="0">
                <a:solidFill>
                  <a:schemeClr val="tx1">
                    <a:lumMod val="75000"/>
                    <a:lumOff val="25000"/>
                  </a:schemeClr>
                </a:solidFill>
                <a:effectLst>
                  <a:outerShdw blurRad="38100" dist="38100" dir="2700000" algn="tl">
                    <a:srgbClr val="000000">
                      <a:alpha val="43137"/>
                    </a:srgbClr>
                  </a:outerShdw>
                </a:effectLst>
                <a:latin typeface="+mj-lt"/>
                <a:cs typeface="Times New Roman (Arabic)"/>
              </a:rPr>
              <a:t>مدى مراعاتها للفروق الفردية0 </a:t>
            </a:r>
            <a:endParaRPr lang="en-US" sz="1600" b="1" dirty="0">
              <a:solidFill>
                <a:schemeClr val="tx1">
                  <a:lumMod val="75000"/>
                  <a:lumOff val="25000"/>
                </a:schemeClr>
              </a:solidFill>
              <a:effectLst>
                <a:outerShdw blurRad="38100" dist="38100" dir="2700000" algn="tl">
                  <a:srgbClr val="000000">
                    <a:alpha val="43137"/>
                  </a:srgbClr>
                </a:outerShdw>
              </a:effectLst>
              <a:latin typeface="+mj-lt"/>
              <a:ea typeface="Times New Roman"/>
            </a:endParaRPr>
          </a:p>
          <a:p>
            <a:pPr lvl="0">
              <a:spcAft>
                <a:spcPts val="0"/>
              </a:spcAft>
              <a:buFont typeface="Wingdings"/>
              <a:buChar char=""/>
              <a:tabLst>
                <a:tab pos="588645" algn="l"/>
              </a:tabLst>
            </a:pPr>
            <a:r>
              <a:rPr lang="ar-SA" sz="2000" b="1" kern="1200" dirty="0">
                <a:solidFill>
                  <a:schemeClr val="tx1">
                    <a:lumMod val="75000"/>
                    <a:lumOff val="25000"/>
                  </a:schemeClr>
                </a:solidFill>
                <a:effectLst>
                  <a:outerShdw blurRad="38100" dist="38100" dir="2700000" algn="tl">
                    <a:srgbClr val="000000">
                      <a:alpha val="43137"/>
                    </a:srgbClr>
                  </a:outerShdw>
                </a:effectLst>
                <a:latin typeface="+mj-lt"/>
                <a:cs typeface="Times New Roman (Arabic)"/>
              </a:rPr>
              <a:t>مدى ما توفره من مرونة في المتابعة  </a:t>
            </a:r>
            <a:endParaRPr lang="en-US" sz="1600" b="1" dirty="0">
              <a:solidFill>
                <a:schemeClr val="tx1">
                  <a:lumMod val="75000"/>
                  <a:lumOff val="25000"/>
                </a:schemeClr>
              </a:solidFill>
              <a:effectLst>
                <a:outerShdw blurRad="38100" dist="38100" dir="2700000" algn="tl">
                  <a:srgbClr val="000000">
                    <a:alpha val="43137"/>
                  </a:srgbClr>
                </a:outerShdw>
              </a:effectLst>
              <a:latin typeface="+mj-lt"/>
              <a:ea typeface="Times New Roman"/>
            </a:endParaRPr>
          </a:p>
          <a:p>
            <a:endParaRPr lang="ar-IQ" sz="1800" b="1" dirty="0">
              <a:solidFill>
                <a:schemeClr val="tx1">
                  <a:lumMod val="75000"/>
                  <a:lumOff val="25000"/>
                </a:schemeClr>
              </a:solidFill>
              <a:effectLst>
                <a:outerShdw blurRad="38100" dist="38100" dir="2700000" algn="tl">
                  <a:srgbClr val="000000">
                    <a:alpha val="43137"/>
                  </a:srgbClr>
                </a:outerShdw>
              </a:effectLst>
              <a:latin typeface="+mj-lt"/>
            </a:endParaRPr>
          </a:p>
        </p:txBody>
      </p:sp>
    </p:spTree>
  </p:cSld>
  <p:clrMapOvr>
    <a:masterClrMapping/>
  </p:clrMapOvr>
  <p:transition spd="slow">
    <p:wedge/>
    <p:sndAc>
      <p:stSnd>
        <p:snd r:embed="rId2" name="coin.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pPr algn="ctr"/>
            <a:r>
              <a:rPr lang="ar-IQ" b="1" dirty="0" smtClean="0"/>
              <a:t/>
            </a:r>
            <a:br>
              <a:rPr lang="ar-IQ" b="1" dirty="0" smtClean="0"/>
            </a:br>
            <a:r>
              <a:rPr lang="ar-IQ" b="1" dirty="0" smtClean="0"/>
              <a:t>كيفية تحديد طرائق التدريس</a:t>
            </a:r>
            <a:r>
              <a:rPr lang="en-US" dirty="0" smtClean="0"/>
              <a:t/>
            </a:r>
            <a:br>
              <a:rPr lang="en-US" dirty="0" smtClean="0"/>
            </a:br>
            <a:endParaRPr lang="ar-IQ" dirty="0"/>
          </a:p>
        </p:txBody>
      </p:sp>
      <p:sp>
        <p:nvSpPr>
          <p:cNvPr id="8" name="عنوان فرعي 7"/>
          <p:cNvSpPr>
            <a:spLocks noGrp="1"/>
          </p:cNvSpPr>
          <p:nvPr>
            <p:ph type="subTitle" idx="4294967295"/>
          </p:nvPr>
        </p:nvSpPr>
        <p:spPr>
          <a:xfrm>
            <a:off x="1547664" y="2132856"/>
            <a:ext cx="7488832" cy="4392488"/>
          </a:xfrm>
        </p:spPr>
        <p:txBody>
          <a:bodyPr/>
          <a:lstStyle/>
          <a:p>
            <a:pPr>
              <a:buClr>
                <a:srgbClr val="FF0000"/>
              </a:buClr>
              <a:buFont typeface="Wingdings" panose="05000000000000000000" pitchFamily="2" charset="2"/>
              <a:buChar char="q"/>
            </a:pPr>
            <a:r>
              <a:rPr lang="ar-IQ" sz="1800" b="1" dirty="0" smtClean="0">
                <a:effectLst>
                  <a:outerShdw blurRad="38100" dist="38100" dir="2700000" algn="tl">
                    <a:srgbClr val="000000">
                      <a:alpha val="43137"/>
                    </a:srgbClr>
                  </a:outerShdw>
                </a:effectLst>
                <a:latin typeface="+mj-lt"/>
              </a:rPr>
              <a:t>تحديد خبرات المتعلمين السابقة ومستوى نموهم العقلي.</a:t>
            </a:r>
            <a:endParaRPr lang="en-US" sz="1800" b="1" dirty="0" smtClean="0">
              <a:effectLst>
                <a:outerShdw blurRad="38100" dist="38100" dir="2700000" algn="tl">
                  <a:srgbClr val="000000">
                    <a:alpha val="43137"/>
                  </a:srgbClr>
                </a:outerShdw>
              </a:effectLst>
              <a:latin typeface="+mj-lt"/>
            </a:endParaRPr>
          </a:p>
          <a:p>
            <a:pPr>
              <a:buClr>
                <a:srgbClr val="FF0000"/>
              </a:buClr>
              <a:buFont typeface="Wingdings" panose="05000000000000000000" pitchFamily="2" charset="2"/>
              <a:buChar char="q"/>
            </a:pPr>
            <a:r>
              <a:rPr lang="ar-IQ" sz="1800" b="1" dirty="0" smtClean="0">
                <a:effectLst>
                  <a:outerShdw blurRad="38100" dist="38100" dir="2700000" algn="tl">
                    <a:srgbClr val="000000">
                      <a:alpha val="43137"/>
                    </a:srgbClr>
                  </a:outerShdw>
                </a:effectLst>
                <a:latin typeface="+mj-lt"/>
              </a:rPr>
              <a:t>تحليل مادة التدريس لتحديد محتوى التعلم.</a:t>
            </a:r>
            <a:endParaRPr lang="en-US" sz="1800" b="1" dirty="0" smtClean="0">
              <a:effectLst>
                <a:outerShdw blurRad="38100" dist="38100" dir="2700000" algn="tl">
                  <a:srgbClr val="000000">
                    <a:alpha val="43137"/>
                  </a:srgbClr>
                </a:outerShdw>
              </a:effectLst>
              <a:latin typeface="+mj-lt"/>
            </a:endParaRPr>
          </a:p>
          <a:p>
            <a:pPr>
              <a:buClr>
                <a:srgbClr val="FF0000"/>
              </a:buClr>
              <a:buFont typeface="Wingdings" panose="05000000000000000000" pitchFamily="2" charset="2"/>
              <a:buChar char="q"/>
            </a:pPr>
            <a:r>
              <a:rPr lang="ar-IQ" sz="1800" b="1" dirty="0" smtClean="0">
                <a:effectLst>
                  <a:outerShdw blurRad="38100" dist="38100" dir="2700000" algn="tl">
                    <a:srgbClr val="000000">
                      <a:alpha val="43137"/>
                    </a:srgbClr>
                  </a:outerShdw>
                </a:effectLst>
                <a:latin typeface="+mj-lt"/>
              </a:rPr>
              <a:t>صياغة اهداف التعلم وتختلف اهداف التعلم باختلاف نوعية المتعلمين    ومستواهم العقلي </a:t>
            </a:r>
          </a:p>
          <a:p>
            <a:pPr>
              <a:buClr>
                <a:srgbClr val="FF0000"/>
              </a:buClr>
              <a:buFont typeface="Wingdings" panose="05000000000000000000" pitchFamily="2" charset="2"/>
              <a:buChar char="q"/>
            </a:pPr>
            <a:r>
              <a:rPr lang="ar-IQ" sz="1800" b="1" dirty="0" smtClean="0">
                <a:effectLst>
                  <a:outerShdw blurRad="38100" dist="38100" dir="2700000" algn="tl">
                    <a:srgbClr val="000000">
                      <a:alpha val="43137"/>
                    </a:srgbClr>
                  </a:outerShdw>
                </a:effectLst>
                <a:latin typeface="+mj-lt"/>
              </a:rPr>
              <a:t>والمواد والوسائل المتاحة للتدريس.</a:t>
            </a:r>
          </a:p>
          <a:p>
            <a:pPr marL="0" indent="0">
              <a:buClr>
                <a:srgbClr val="FF0000"/>
              </a:buClr>
              <a:buNone/>
            </a:pPr>
            <a:r>
              <a:rPr lang="ar-IQ" sz="1800" b="1" dirty="0">
                <a:ln>
                  <a:solidFill>
                    <a:schemeClr val="accent4">
                      <a:lumMod val="85000"/>
                      <a:lumOff val="15000"/>
                    </a:schemeClr>
                  </a:solidFill>
                </a:ln>
                <a:solidFill>
                  <a:srgbClr val="FF0000"/>
                </a:solidFill>
                <a:effectLst>
                  <a:outerShdw blurRad="38100" dist="38100" dir="2700000" algn="tl">
                    <a:srgbClr val="000000">
                      <a:alpha val="43137"/>
                    </a:srgbClr>
                  </a:outerShdw>
                </a:effectLst>
                <a:latin typeface="+mj-lt"/>
              </a:rPr>
              <a:t> </a:t>
            </a:r>
            <a:r>
              <a:rPr lang="ar-IQ" sz="1800" b="1" dirty="0" smtClean="0">
                <a:ln>
                  <a:solidFill>
                    <a:schemeClr val="accent4">
                      <a:lumMod val="85000"/>
                      <a:lumOff val="15000"/>
                    </a:schemeClr>
                  </a:solidFill>
                </a:ln>
                <a:solidFill>
                  <a:srgbClr val="FF0000"/>
                </a:solidFill>
                <a:effectLst>
                  <a:outerShdw blurRad="38100" dist="38100" dir="2700000" algn="tl">
                    <a:srgbClr val="000000">
                      <a:alpha val="43137"/>
                    </a:srgbClr>
                  </a:outerShdw>
                </a:effectLst>
                <a:latin typeface="+mj-lt"/>
              </a:rPr>
              <a:t>     يسأل المعلم نفسه؟</a:t>
            </a:r>
            <a:endParaRPr lang="en-US" sz="1800" b="1" dirty="0" smtClean="0">
              <a:ln>
                <a:solidFill>
                  <a:schemeClr val="accent4">
                    <a:lumMod val="85000"/>
                    <a:lumOff val="15000"/>
                  </a:schemeClr>
                </a:solidFill>
              </a:ln>
              <a:solidFill>
                <a:srgbClr val="FF0000"/>
              </a:solidFill>
              <a:effectLst>
                <a:outerShdw blurRad="38100" dist="38100" dir="2700000" algn="tl">
                  <a:srgbClr val="000000">
                    <a:alpha val="43137"/>
                  </a:srgbClr>
                </a:outerShdw>
              </a:effectLst>
              <a:latin typeface="+mj-lt"/>
            </a:endParaRPr>
          </a:p>
          <a:p>
            <a:pPr>
              <a:buClr>
                <a:srgbClr val="FF0000"/>
              </a:buClr>
              <a:buFont typeface="Wingdings" panose="05000000000000000000" pitchFamily="2" charset="2"/>
              <a:buChar char="q"/>
            </a:pPr>
            <a:r>
              <a:rPr lang="ar-IQ" sz="1800" b="1" dirty="0" smtClean="0">
                <a:effectLst>
                  <a:outerShdw blurRad="38100" dist="38100" dir="2700000" algn="tl">
                    <a:srgbClr val="000000">
                      <a:alpha val="43137"/>
                    </a:srgbClr>
                  </a:outerShdw>
                </a:effectLst>
                <a:latin typeface="+mj-lt"/>
              </a:rPr>
              <a:t>هل الطريقة تثير انتباه المتعلمين وتولد لديهم الدافعية للتعلم.</a:t>
            </a:r>
            <a:endParaRPr lang="en-US" sz="1800" b="1" dirty="0" smtClean="0">
              <a:effectLst>
                <a:outerShdw blurRad="38100" dist="38100" dir="2700000" algn="tl">
                  <a:srgbClr val="000000">
                    <a:alpha val="43137"/>
                  </a:srgbClr>
                </a:outerShdw>
              </a:effectLst>
              <a:latin typeface="+mj-lt"/>
            </a:endParaRPr>
          </a:p>
          <a:p>
            <a:pPr>
              <a:buClr>
                <a:srgbClr val="FF0000"/>
              </a:buClr>
              <a:buFont typeface="Wingdings" panose="05000000000000000000" pitchFamily="2" charset="2"/>
              <a:buChar char="q"/>
            </a:pPr>
            <a:r>
              <a:rPr lang="ar-IQ" sz="1800" b="1" dirty="0" smtClean="0">
                <a:effectLst>
                  <a:outerShdw blurRad="38100" dist="38100" dir="2700000" algn="tl">
                    <a:srgbClr val="000000">
                      <a:alpha val="43137"/>
                    </a:srgbClr>
                  </a:outerShdw>
                </a:effectLst>
                <a:latin typeface="+mj-lt"/>
              </a:rPr>
              <a:t>هل الطريقة تتمشى مع مستوى النمو العقلي أو الجسمي للمتعلم.</a:t>
            </a:r>
            <a:endParaRPr lang="en-US" sz="1800" b="1" dirty="0" smtClean="0">
              <a:effectLst>
                <a:outerShdw blurRad="38100" dist="38100" dir="2700000" algn="tl">
                  <a:srgbClr val="000000">
                    <a:alpha val="43137"/>
                  </a:srgbClr>
                </a:outerShdw>
              </a:effectLst>
              <a:latin typeface="+mj-lt"/>
            </a:endParaRPr>
          </a:p>
          <a:p>
            <a:pPr>
              <a:buClr>
                <a:srgbClr val="FF0000"/>
              </a:buClr>
              <a:buFont typeface="Wingdings" panose="05000000000000000000" pitchFamily="2" charset="2"/>
              <a:buChar char="q"/>
            </a:pPr>
            <a:r>
              <a:rPr lang="ar-IQ" sz="1800" b="1" dirty="0" smtClean="0">
                <a:effectLst>
                  <a:outerShdw blurRad="38100" dist="38100" dir="2700000" algn="tl">
                    <a:srgbClr val="000000">
                      <a:alpha val="43137"/>
                    </a:srgbClr>
                  </a:outerShdw>
                </a:effectLst>
                <a:latin typeface="+mj-lt"/>
              </a:rPr>
              <a:t>هل الطريقة تؤثر على نشاط المتعلمين في اثناء التعلم.</a:t>
            </a:r>
            <a:endParaRPr lang="en-US" sz="1800" b="1" dirty="0" smtClean="0">
              <a:effectLst>
                <a:outerShdw blurRad="38100" dist="38100" dir="2700000" algn="tl">
                  <a:srgbClr val="000000">
                    <a:alpha val="43137"/>
                  </a:srgbClr>
                </a:outerShdw>
              </a:effectLst>
              <a:latin typeface="+mj-lt"/>
            </a:endParaRPr>
          </a:p>
          <a:p>
            <a:pPr>
              <a:buClr>
                <a:srgbClr val="FF0000"/>
              </a:buClr>
              <a:buFont typeface="Wingdings" panose="05000000000000000000" pitchFamily="2" charset="2"/>
              <a:buChar char="q"/>
            </a:pPr>
            <a:r>
              <a:rPr lang="ar-IQ" sz="1800" b="1" dirty="0" smtClean="0">
                <a:effectLst>
                  <a:outerShdw blurRad="38100" dist="38100" dir="2700000" algn="tl">
                    <a:srgbClr val="000000">
                      <a:alpha val="43137"/>
                    </a:srgbClr>
                  </a:outerShdw>
                </a:effectLst>
                <a:latin typeface="+mj-lt"/>
              </a:rPr>
              <a:t>هل الطريقة تنسجم مع المعلومات المتضمنة في الدرس. </a:t>
            </a:r>
            <a:endParaRPr lang="en-US" sz="1800" b="1" dirty="0" smtClean="0">
              <a:effectLst>
                <a:outerShdw blurRad="38100" dist="38100" dir="2700000" algn="tl">
                  <a:srgbClr val="000000">
                    <a:alpha val="43137"/>
                  </a:srgbClr>
                </a:outerShdw>
              </a:effectLst>
              <a:latin typeface="+mj-lt"/>
            </a:endParaRPr>
          </a:p>
          <a:p>
            <a:pPr marL="0" indent="0">
              <a:buClr>
                <a:srgbClr val="FF0000"/>
              </a:buClr>
              <a:buNone/>
            </a:pPr>
            <a:endParaRPr lang="ar-IQ" sz="1800" b="1" dirty="0">
              <a:effectLst>
                <a:outerShdw blurRad="38100" dist="38100" dir="2700000" algn="tl">
                  <a:srgbClr val="000000">
                    <a:alpha val="43137"/>
                  </a:srgbClr>
                </a:outerShdw>
              </a:effectLst>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547664" y="3250282"/>
            <a:ext cx="2448272" cy="349108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spd="slow">
    <p:wedge/>
    <p:sndAc>
      <p:stSnd>
        <p:snd r:embed="rId2" name="coin.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pPr algn="ctr"/>
            <a:r>
              <a:rPr lang="ar-IQ" b="1" dirty="0" smtClean="0"/>
              <a:t> بعض أنواع طرائق التدريس </a:t>
            </a:r>
            <a:endParaRPr lang="ar-IQ" dirty="0"/>
          </a:p>
        </p:txBody>
      </p:sp>
      <p:sp>
        <p:nvSpPr>
          <p:cNvPr id="4" name="عنوان فرعي 3"/>
          <p:cNvSpPr>
            <a:spLocks noGrp="1"/>
          </p:cNvSpPr>
          <p:nvPr>
            <p:ph type="subTitle" idx="4294967295"/>
          </p:nvPr>
        </p:nvSpPr>
        <p:spPr>
          <a:xfrm>
            <a:off x="1547664" y="1772816"/>
            <a:ext cx="7488832" cy="4896544"/>
          </a:xfrm>
        </p:spPr>
        <p:txBody>
          <a:bodyPr/>
          <a:lstStyle/>
          <a:p>
            <a:pPr marL="0" indent="0">
              <a:buNone/>
            </a:pPr>
            <a:r>
              <a:rPr lang="ar-IQ" sz="2400" b="1" dirty="0" smtClean="0">
                <a:solidFill>
                  <a:srgbClr val="FF0000"/>
                </a:solidFill>
                <a:effectLst>
                  <a:outerShdw blurRad="38100" dist="38100" dir="2700000" algn="tl">
                    <a:srgbClr val="000000">
                      <a:alpha val="43137"/>
                    </a:srgbClr>
                  </a:outerShdw>
                </a:effectLst>
                <a:latin typeface="+mj-lt"/>
              </a:rPr>
              <a:t>أولا: الطريقة الاستنباطية(الاستدلالية او الاستنتاجية):</a:t>
            </a:r>
            <a:endParaRPr lang="en-US" sz="2400" b="1" dirty="0" smtClean="0">
              <a:solidFill>
                <a:srgbClr val="FF0000"/>
              </a:solidFill>
              <a:effectLst>
                <a:outerShdw blurRad="38100" dist="38100" dir="2700000" algn="tl">
                  <a:srgbClr val="000000">
                    <a:alpha val="43137"/>
                  </a:srgbClr>
                </a:outerShdw>
              </a:effectLst>
              <a:latin typeface="+mj-lt"/>
            </a:endParaRPr>
          </a:p>
          <a:p>
            <a:pPr marL="0" indent="0">
              <a:buNone/>
            </a:pPr>
            <a:r>
              <a:rPr lang="ar-IQ" sz="2000" b="1" dirty="0" smtClean="0">
                <a:latin typeface="+mj-lt"/>
              </a:rPr>
              <a:t>  السير من الكل الى الجزء اي من القاعدة العامة الى الامثلة والحالات الفردية (فكرة     </a:t>
            </a:r>
            <a:r>
              <a:rPr lang="en-US" sz="2000" b="1" dirty="0" smtClean="0">
                <a:latin typeface="+mj-lt"/>
              </a:rPr>
              <a:t>       </a:t>
            </a:r>
            <a:r>
              <a:rPr lang="ar-IQ" sz="2000" b="1" dirty="0" smtClean="0">
                <a:latin typeface="+mj-lt"/>
              </a:rPr>
              <a:t>الاستنباط هو اذا صدق الكل فان اجزاءه تكون صادقة).</a:t>
            </a:r>
            <a:endParaRPr lang="en-US" sz="2000" dirty="0" smtClean="0">
              <a:latin typeface="+mj-lt"/>
            </a:endParaRPr>
          </a:p>
          <a:p>
            <a:pPr marL="0" indent="0">
              <a:buNone/>
            </a:pPr>
            <a:r>
              <a:rPr lang="ar-IQ" sz="2000" b="1" dirty="0" smtClean="0">
                <a:latin typeface="+mj-lt"/>
              </a:rPr>
              <a:t>   </a:t>
            </a:r>
            <a:r>
              <a:rPr lang="ar-IQ" sz="2000" b="1" dirty="0" smtClean="0">
                <a:solidFill>
                  <a:srgbClr val="FF0000"/>
                </a:solidFill>
                <a:effectLst>
                  <a:outerShdw blurRad="38100" dist="38100" dir="2700000" algn="tl">
                    <a:srgbClr val="000000">
                      <a:alpha val="43137"/>
                    </a:srgbClr>
                  </a:outerShdw>
                </a:effectLst>
                <a:latin typeface="+mj-lt"/>
              </a:rPr>
              <a:t>متى يتم استخدامها:</a:t>
            </a:r>
            <a:endParaRPr lang="en-US" sz="2000" dirty="0" smtClean="0">
              <a:solidFill>
                <a:srgbClr val="FF0000"/>
              </a:solidFill>
              <a:effectLst>
                <a:outerShdw blurRad="38100" dist="38100" dir="2700000" algn="tl">
                  <a:srgbClr val="000000">
                    <a:alpha val="43137"/>
                  </a:srgbClr>
                </a:outerShdw>
              </a:effectLst>
              <a:latin typeface="+mj-lt"/>
            </a:endParaRPr>
          </a:p>
          <a:p>
            <a:pPr marL="0" indent="0">
              <a:buNone/>
            </a:pPr>
            <a:r>
              <a:rPr lang="ar-IQ" sz="2000" b="1" dirty="0" smtClean="0">
                <a:latin typeface="+mj-lt"/>
              </a:rPr>
              <a:t>  تستخدم في تدريس القواعد العامة (النظريات و القوانين) يعرض المعلم القاعدة    </a:t>
            </a:r>
            <a:r>
              <a:rPr lang="en-US" sz="2000" b="1" dirty="0" smtClean="0">
                <a:latin typeface="+mj-lt"/>
              </a:rPr>
              <a:t>         </a:t>
            </a:r>
            <a:r>
              <a:rPr lang="ar-IQ" sz="2000" b="1" dirty="0" smtClean="0">
                <a:latin typeface="+mj-lt"/>
              </a:rPr>
              <a:t>العامة(نظرية او قانون او مسلمة)ويشرح المصطلحات والعبارات,يعطي عدة مشكلات متنوعة(الامثلة).</a:t>
            </a:r>
            <a:endParaRPr lang="en-US" sz="2000" dirty="0" smtClean="0">
              <a:latin typeface="+mj-lt"/>
            </a:endParaRPr>
          </a:p>
          <a:p>
            <a:pPr marL="0" indent="0">
              <a:buNone/>
            </a:pPr>
            <a:r>
              <a:rPr lang="ar-IQ" sz="2000" b="1" dirty="0" smtClean="0">
                <a:effectLst>
                  <a:outerShdw blurRad="38100" dist="38100" dir="2700000" algn="tl">
                    <a:srgbClr val="000000">
                      <a:alpha val="43137"/>
                    </a:srgbClr>
                  </a:outerShdw>
                </a:effectLst>
                <a:latin typeface="+mj-lt"/>
              </a:rPr>
              <a:t>مثال1: </a:t>
            </a:r>
            <a:r>
              <a:rPr lang="ar-IQ" sz="2000" b="1" dirty="0" smtClean="0">
                <a:latin typeface="+mj-lt"/>
              </a:rPr>
              <a:t>عرض القاعدة: (ا+ب) =(ا+ب) (ا+ب)= </a:t>
            </a:r>
            <a:r>
              <a:rPr lang="ar-IQ" sz="2000" b="1" dirty="0" err="1" smtClean="0">
                <a:latin typeface="+mj-lt"/>
              </a:rPr>
              <a:t>أ+اب+ب</a:t>
            </a:r>
            <a:r>
              <a:rPr lang="ar-IQ" sz="2000" b="1" dirty="0" smtClean="0">
                <a:latin typeface="+mj-lt"/>
              </a:rPr>
              <a:t>.        </a:t>
            </a:r>
          </a:p>
          <a:p>
            <a:pPr marL="0" indent="0">
              <a:buNone/>
            </a:pPr>
            <a:r>
              <a:rPr lang="ar-IQ" sz="2000" b="1" dirty="0" smtClean="0">
                <a:effectLst>
                  <a:outerShdw blurRad="38100" dist="38100" dir="2700000" algn="tl">
                    <a:srgbClr val="000000">
                      <a:alpha val="43137"/>
                    </a:srgbClr>
                  </a:outerShdw>
                </a:effectLst>
                <a:latin typeface="+mj-lt"/>
              </a:rPr>
              <a:t>مثال 2:</a:t>
            </a:r>
            <a:r>
              <a:rPr lang="ar-IQ" sz="2000" b="1" dirty="0" smtClean="0">
                <a:latin typeface="+mj-lt"/>
              </a:rPr>
              <a:t>أهمية استخدام الطابعة</a:t>
            </a:r>
            <a:endParaRPr lang="en-US" sz="2000" dirty="0">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75656" y="4653136"/>
            <a:ext cx="4752528" cy="22048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sndAc>
      <p:stSnd>
        <p:snd r:embed="rId2" name="coin.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ChangeArrowheads="1"/>
          </p:cNvSpPr>
          <p:nvPr/>
        </p:nvSpPr>
        <p:spPr bwMode="auto">
          <a:xfrm rot="10800000" flipV="1">
            <a:off x="1547664" y="2306488"/>
            <a:ext cx="752432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mj-lt"/>
                <a:ea typeface="Times New Roman" pitchFamily="18" charset="0"/>
                <a:cs typeface="Arial" pitchFamily="34" charset="0"/>
              </a:rPr>
              <a:t>ثانيا: الطريقة الاستقرائية:</a:t>
            </a:r>
            <a:endParaRPr kumimoji="0" lang="en-US" sz="1400" b="0" i="0" u="none" strike="noStrike" cap="none" normalizeH="0" baseline="0" dirty="0" smtClean="0">
              <a:ln>
                <a:noFill/>
              </a:ln>
              <a:solidFill>
                <a:srgbClr val="FF0000"/>
              </a:solidFill>
              <a:effectLst>
                <a:outerShdw blurRad="38100" dist="38100" dir="2700000" algn="tl">
                  <a:srgbClr val="000000">
                    <a:alpha val="43137"/>
                  </a:srgbClr>
                </a:outerShdw>
              </a:effectLst>
              <a:latin typeface="+mj-lt"/>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1100" b="1" i="0" u="none" strike="noStrike" cap="none" normalizeH="0" baseline="0" dirty="0" smtClean="0">
                <a:ln>
                  <a:noFill/>
                </a:ln>
                <a:solidFill>
                  <a:schemeClr val="tx1"/>
                </a:solidFill>
                <a:effectLst/>
                <a:latin typeface="+mj-lt"/>
                <a:ea typeface="Times New Roman" pitchFamily="18" charset="0"/>
                <a:cs typeface="Arial" pitchFamily="34" charset="0"/>
              </a:rPr>
              <a:t>      </a:t>
            </a:r>
            <a:r>
              <a:rPr kumimoji="0" lang="ar-IQ" sz="1600" b="1" i="0" u="none" strike="noStrike" cap="none" normalizeH="0" baseline="0" dirty="0" smtClean="0">
                <a:ln>
                  <a:noFill/>
                </a:ln>
                <a:solidFill>
                  <a:schemeClr val="tx1"/>
                </a:solidFill>
                <a:effectLst/>
                <a:latin typeface="+mj-lt"/>
                <a:ea typeface="Times New Roman" pitchFamily="18" charset="0"/>
                <a:cs typeface="Arial" pitchFamily="34" charset="0"/>
              </a:rPr>
              <a:t>هي احد صور الاستدلال.يكون سير التدريس من الجزئيات الى الكل والاستقراء هو (الوصول الى التعميمات من خلال دراسة عدد كاف من الحالات الفردية ثم استنتاج الخاصية التي تشترك فيها هذه الحالات ثم صياغتها الى قانون او نظرية.                             </a:t>
            </a:r>
          </a:p>
          <a:p>
            <a:pPr marL="0" marR="0" lvl="0" indent="0" algn="r" defTabSz="914400" rtl="1" eaLnBrk="0" fontAlgn="base" latinLnBrk="0" hangingPunct="0">
              <a:lnSpc>
                <a:spcPct val="100000"/>
              </a:lnSpc>
              <a:spcBef>
                <a:spcPct val="0"/>
              </a:spcBef>
              <a:spcAft>
                <a:spcPct val="0"/>
              </a:spcAft>
              <a:buClrTx/>
              <a:buSzTx/>
              <a:buFontTx/>
              <a:buNone/>
              <a:tabLst/>
            </a:pPr>
            <a:r>
              <a:rPr kumimoji="0" lang="ar-IQ" sz="1600" b="1" i="0" u="none" strike="noStrike" cap="none" normalizeH="0" baseline="0" dirty="0" smtClean="0">
                <a:ln>
                  <a:noFill/>
                </a:ln>
                <a:solidFill>
                  <a:schemeClr val="tx1"/>
                </a:solidFill>
                <a:effectLst/>
                <a:latin typeface="+mj-lt"/>
                <a:ea typeface="Times New Roman" pitchFamily="18" charset="0"/>
                <a:cs typeface="Arial" pitchFamily="34" charset="0"/>
              </a:rPr>
              <a:t> </a:t>
            </a:r>
            <a:r>
              <a:rPr kumimoji="0" lang="ar-IQ" b="1" i="0" u="none" strike="noStrike" cap="none" normalizeH="0" baseline="0" dirty="0" smtClean="0">
                <a:ln>
                  <a:noFill/>
                </a:ln>
                <a:solidFill>
                  <a:srgbClr val="FF0000"/>
                </a:solidFill>
                <a:effectLst>
                  <a:outerShdw blurRad="38100" dist="38100" dir="2700000" algn="tl">
                    <a:srgbClr val="000000">
                      <a:alpha val="43137"/>
                    </a:srgbClr>
                  </a:outerShdw>
                </a:effectLst>
                <a:latin typeface="+mj-lt"/>
                <a:ea typeface="Times New Roman" pitchFamily="18" charset="0"/>
                <a:cs typeface="Arial" pitchFamily="34" charset="0"/>
              </a:rPr>
              <a:t>متى يتم استخدامها</a:t>
            </a:r>
            <a:r>
              <a:rPr kumimoji="0" lang="ar-IQ" sz="1600" b="1" i="0" u="none" strike="noStrike" cap="none" normalizeH="0" baseline="0" dirty="0" smtClean="0">
                <a:ln>
                  <a:noFill/>
                </a:ln>
                <a:solidFill>
                  <a:schemeClr val="tx1"/>
                </a:solidFill>
                <a:effectLst/>
                <a:latin typeface="+mj-lt"/>
                <a:ea typeface="Times New Roman" pitchFamily="18" charset="0"/>
                <a:cs typeface="Arial" pitchFamily="34" charset="0"/>
              </a:rPr>
              <a:t>:عندما يراد الوصول الى قاعدة عامة(نظرية او قانون).</a:t>
            </a:r>
            <a:endParaRPr kumimoji="0" lang="en-US" sz="1050" b="0" i="0" u="none" strike="noStrike" cap="none" normalizeH="0" baseline="0" dirty="0" smtClean="0">
              <a:ln>
                <a:noFill/>
              </a:ln>
              <a:solidFill>
                <a:schemeClr val="tx1"/>
              </a:solidFill>
              <a:effectLst/>
              <a:latin typeface="+mj-lt"/>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1600" b="1" i="0" u="none" strike="noStrike" cap="none" normalizeH="0" baseline="0" dirty="0" smtClean="0">
                <a:ln>
                  <a:noFill/>
                </a:ln>
                <a:solidFill>
                  <a:schemeClr val="tx1"/>
                </a:solidFill>
                <a:effectLst/>
                <a:latin typeface="+mj-lt"/>
                <a:ea typeface="Times New Roman" pitchFamily="18" charset="0"/>
                <a:cs typeface="Arial" pitchFamily="34" charset="0"/>
              </a:rPr>
              <a:t>1- يقدم المعلم عدد من الحالات الفردية التي تشترك فيها خاصية رياضية.</a:t>
            </a:r>
            <a:endParaRPr kumimoji="0" lang="en-US" sz="1050" b="0" i="0" u="none" strike="noStrike" cap="none" normalizeH="0" baseline="0" dirty="0" smtClean="0">
              <a:ln>
                <a:noFill/>
              </a:ln>
              <a:solidFill>
                <a:schemeClr val="tx1"/>
              </a:solidFill>
              <a:effectLst/>
              <a:latin typeface="+mj-lt"/>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1600" b="1" i="0" u="none" strike="noStrike" cap="none" normalizeH="0" baseline="0" dirty="0" smtClean="0">
                <a:ln>
                  <a:noFill/>
                </a:ln>
                <a:solidFill>
                  <a:schemeClr val="tx1"/>
                </a:solidFill>
                <a:effectLst/>
                <a:latin typeface="+mj-lt"/>
                <a:ea typeface="Times New Roman" pitchFamily="18" charset="0"/>
                <a:cs typeface="Arial" pitchFamily="34" charset="0"/>
              </a:rPr>
              <a:t>2- يوجه المعلم المتعلمين حتى يكتشفوا الخاصية المشتركة من بين تلك الحالات الخاصة.</a:t>
            </a:r>
            <a:endParaRPr kumimoji="0" lang="en-US" sz="1050" b="0" i="0" u="none" strike="noStrike" cap="none" normalizeH="0" baseline="0" dirty="0" smtClean="0">
              <a:ln>
                <a:noFill/>
              </a:ln>
              <a:solidFill>
                <a:schemeClr val="tx1"/>
              </a:solidFill>
              <a:effectLst/>
              <a:latin typeface="+mj-lt"/>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1600" b="1" i="0" u="none" strike="noStrike" cap="none" normalizeH="0" baseline="0" dirty="0" smtClean="0">
                <a:ln>
                  <a:noFill/>
                </a:ln>
                <a:solidFill>
                  <a:schemeClr val="tx1"/>
                </a:solidFill>
                <a:effectLst/>
                <a:latin typeface="+mj-lt"/>
                <a:ea typeface="Times New Roman" pitchFamily="18" charset="0"/>
                <a:cs typeface="Arial" pitchFamily="34" charset="0"/>
              </a:rPr>
              <a:t>3-يساعد المعلم المتعلمين على صياغة عبارة عامة من خلال الحالات الفردية.</a:t>
            </a:r>
            <a:endParaRPr kumimoji="0" lang="en-US" sz="1050" b="0" i="0" u="none" strike="noStrike" cap="none" normalizeH="0" baseline="0" dirty="0" smtClean="0">
              <a:ln>
                <a:noFill/>
              </a:ln>
              <a:solidFill>
                <a:schemeClr val="tx1"/>
              </a:solidFill>
              <a:effectLst/>
              <a:latin typeface="+mj-lt"/>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1600" b="1" i="0" u="none" strike="noStrike" cap="none" normalizeH="0" baseline="0" dirty="0" smtClean="0">
                <a:ln>
                  <a:noFill/>
                </a:ln>
                <a:solidFill>
                  <a:schemeClr val="tx1"/>
                </a:solidFill>
                <a:effectLst/>
                <a:latin typeface="+mj-lt"/>
                <a:ea typeface="Times New Roman" pitchFamily="18" charset="0"/>
                <a:cs typeface="Arial" pitchFamily="34" charset="0"/>
              </a:rPr>
              <a:t>4- التأكد من مدى صحة ما تم التوصل الية من تعميم بالتطبيق.</a:t>
            </a:r>
            <a:endParaRPr kumimoji="0" lang="en-US" sz="1050" b="0" i="0" u="none" strike="noStrike" cap="none" normalizeH="0" baseline="0" dirty="0" smtClean="0">
              <a:ln>
                <a:noFill/>
              </a:ln>
              <a:solidFill>
                <a:schemeClr val="tx1"/>
              </a:solidFill>
              <a:effectLst/>
              <a:latin typeface="+mj-lt"/>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1400" b="1" i="0" u="none" strike="noStrike" cap="none" normalizeH="0" baseline="0" dirty="0" smtClean="0">
                <a:ln>
                  <a:noFill/>
                </a:ln>
                <a:solidFill>
                  <a:schemeClr val="tx1"/>
                </a:solidFill>
                <a:effectLst/>
                <a:latin typeface="+mj-lt"/>
                <a:ea typeface="Times New Roman" pitchFamily="18" charset="0"/>
                <a:cs typeface="Arial" pitchFamily="34" charset="0"/>
              </a:rPr>
              <a:t>مثال1:توزيع نماذج او رسوم على السبورة على المتعلمين مثلا يطلب المعلم منهم قياس زوايا </a:t>
            </a:r>
            <a:r>
              <a:rPr kumimoji="0" lang="ar-IQ" sz="1600" b="1" i="0" u="none" strike="noStrike" cap="none" normalizeH="0" baseline="0" dirty="0" smtClean="0">
                <a:ln>
                  <a:noFill/>
                </a:ln>
                <a:solidFill>
                  <a:schemeClr val="tx1"/>
                </a:solidFill>
                <a:effectLst/>
                <a:latin typeface="+mj-lt"/>
                <a:ea typeface="Times New Roman" pitchFamily="18" charset="0"/>
                <a:cs typeface="Arial" pitchFamily="34" charset="0"/>
              </a:rPr>
              <a:t>المثلث.                                                    مثال2:عمل محاكاة بين حواس الإنسان ووحدات إدخال الحاسب الآلي</a:t>
            </a:r>
            <a:endParaRPr kumimoji="0" lang="ar-IQ" sz="2800" b="0" i="0" u="none" strike="noStrike" cap="none" normalizeH="0" baseline="0" dirty="0" smtClean="0">
              <a:ln>
                <a:noFill/>
              </a:ln>
              <a:solidFill>
                <a:schemeClr val="tx1"/>
              </a:solidFill>
              <a:effectLst/>
              <a:latin typeface="+mj-lt"/>
              <a:cs typeface="Arial" pitchFamily="34" charset="0"/>
            </a:endParaRPr>
          </a:p>
        </p:txBody>
      </p:sp>
      <p:sp>
        <p:nvSpPr>
          <p:cNvPr id="2" name="Title 1"/>
          <p:cNvSpPr>
            <a:spLocks noGrp="1"/>
          </p:cNvSpPr>
          <p:nvPr>
            <p:ph type="title"/>
          </p:nvPr>
        </p:nvSpPr>
        <p:spPr/>
        <p:txBody>
          <a:bodyPr/>
          <a:lstStyle/>
          <a:p>
            <a:pPr algn="ctr"/>
            <a:r>
              <a:rPr lang="ar-IQ" b="1" dirty="0">
                <a:solidFill>
                  <a:srgbClr val="996633"/>
                </a:solidFill>
              </a:rPr>
              <a:t> بعض أنواع طرائق التدريس </a:t>
            </a:r>
            <a:endParaRPr lang="ar-IQ" dirty="0"/>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75657" y="5013176"/>
            <a:ext cx="2827112" cy="1844823"/>
          </a:xfrm>
          <a:prstGeom prst="rect">
            <a:avLst/>
          </a:prstGeom>
        </p:spPr>
      </p:pic>
    </p:spTree>
  </p:cSld>
  <p:clrMapOvr>
    <a:masterClrMapping/>
  </p:clrMapOvr>
  <p:transition spd="slow">
    <p:wedge/>
    <p:sndAc>
      <p:stSnd>
        <p:snd r:embed="rId2" name="coin.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1480245" y="1814047"/>
            <a:ext cx="7663755"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ثالثا:طريقة حل المشكلات:</a:t>
            </a:r>
            <a:endParaRPr kumimoji="0" lang="en-US" sz="14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يقوم المعلم بطرح مشكلة (حل تمرين) على المتعلمين وتوضيح أبعادها ويناقش ويوجه المتعلمين للخطوات والعمليات التي تقود لحل المشكلة ويحفز المتعلمين على التفكير واسترجاع المعلومات المرتبطة بالمشكلة ثم يقوم العمل اي ان الطريقة تمر بثلاث مراحل هي:</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1- التقديم   2- التوجيه  3- التقويم</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يقسم المعلم المتعلمين الى مجاميع لمراعات الفروق الفردية.</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مثال: عددان موجبان يزيد أحداهما 5 عن الأخر وحاصل ضربهما 24 فما العددان؟</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مثال2:كيف يبحث الحاسب عن معلومة</a:t>
            </a:r>
            <a:endParaRPr kumimoji="0" lang="ar-IQ"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itle 1"/>
          <p:cNvSpPr>
            <a:spLocks noGrp="1"/>
          </p:cNvSpPr>
          <p:nvPr>
            <p:ph type="title"/>
          </p:nvPr>
        </p:nvSpPr>
        <p:spPr/>
        <p:txBody>
          <a:bodyPr/>
          <a:lstStyle/>
          <a:p>
            <a:pPr algn="ctr"/>
            <a:r>
              <a:rPr lang="ar-IQ" b="1" dirty="0">
                <a:solidFill>
                  <a:srgbClr val="996633"/>
                </a:solidFill>
              </a:rPr>
              <a:t> بعض أنواع طرائق التدريس </a:t>
            </a:r>
            <a:endParaRPr lang="ar-IQ"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0245" y="4437112"/>
            <a:ext cx="4387899" cy="2420888"/>
          </a:xfrm>
          <a:prstGeom prst="rect">
            <a:avLst/>
          </a:prstGeom>
        </p:spPr>
      </p:pic>
    </p:spTree>
  </p:cSld>
  <p:clrMapOvr>
    <a:masterClrMapping/>
  </p:clrMapOvr>
  <p:transition spd="slow">
    <p:wedge/>
    <p:sndAc>
      <p:stSnd>
        <p:snd r:embed="rId2" name="coin.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محاور الورشة</a:t>
            </a:r>
            <a:endParaRPr lang="ar-IQ"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lstStyle/>
          <a:p>
            <a:r>
              <a:rPr lang="ar-IQ" sz="4000" b="1" dirty="0" smtClean="0">
                <a:ln w="10541" cmpd="sng">
                  <a:solidFill>
                    <a:schemeClr val="accent1">
                      <a:shade val="88000"/>
                      <a:satMod val="110000"/>
                    </a:schemeClr>
                  </a:solidFill>
                  <a:prstDash val="solid"/>
                </a:ln>
                <a:solidFill>
                  <a:srgbClr val="FF0000"/>
                </a:solidFill>
              </a:rPr>
              <a:t>المحور الاول : عناصر خطة الدرس </a:t>
            </a:r>
          </a:p>
          <a:p>
            <a:pPr marL="0" indent="0">
              <a:buNone/>
            </a:pPr>
            <a:endParaRPr lang="ar-IQ" sz="1400" b="1" dirty="0" smtClean="0">
              <a:ln w="10541" cmpd="sng">
                <a:solidFill>
                  <a:schemeClr val="accent1">
                    <a:shade val="88000"/>
                    <a:satMod val="110000"/>
                  </a:schemeClr>
                </a:solidFill>
                <a:prstDash val="solid"/>
              </a:ln>
              <a:solidFill>
                <a:srgbClr val="FF0000"/>
              </a:solidFill>
            </a:endParaRPr>
          </a:p>
          <a:p>
            <a:r>
              <a:rPr lang="ar-IQ" sz="4000" b="1" dirty="0" smtClean="0">
                <a:ln w="10541" cmpd="sng">
                  <a:solidFill>
                    <a:schemeClr val="accent1">
                      <a:shade val="88000"/>
                      <a:satMod val="110000"/>
                    </a:schemeClr>
                  </a:solidFill>
                  <a:prstDash val="solid"/>
                </a:ln>
                <a:solidFill>
                  <a:srgbClr val="FF0000"/>
                </a:solidFill>
              </a:rPr>
              <a:t>المحور الثاني : افكار تربوية</a:t>
            </a:r>
            <a:endParaRPr lang="ar-IQ" sz="4000" b="1" dirty="0">
              <a:ln w="10541" cmpd="sng">
                <a:solidFill>
                  <a:schemeClr val="accent1">
                    <a:shade val="88000"/>
                    <a:satMod val="110000"/>
                  </a:schemeClr>
                </a:solidFill>
                <a:prstDash val="solid"/>
              </a:ln>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00200" y="3778624"/>
            <a:ext cx="4191000" cy="28956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1403734685"/>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Sunny Days">
  <a:themeElements>
    <a:clrScheme name="Custom 2">
      <a:dk1>
        <a:srgbClr val="000000"/>
      </a:dk1>
      <a:lt1>
        <a:srgbClr val="FFFFCC"/>
      </a:lt1>
      <a:dk2>
        <a:srgbClr val="996633"/>
      </a:dk2>
      <a:lt2>
        <a:srgbClr val="CC9900"/>
      </a:lt2>
      <a:accent1>
        <a:srgbClr val="FF9933"/>
      </a:accent1>
      <a:accent2>
        <a:srgbClr val="FFFFFF"/>
      </a:accent2>
      <a:accent3>
        <a:srgbClr val="FFFFE2"/>
      </a:accent3>
      <a:accent4>
        <a:srgbClr val="000000"/>
      </a:accent4>
      <a:accent5>
        <a:srgbClr val="FFCAAD"/>
      </a:accent5>
      <a:accent6>
        <a:srgbClr val="E7E7E7"/>
      </a:accent6>
      <a:hlink>
        <a:srgbClr val="E5E500"/>
      </a:hlink>
      <a:folHlink>
        <a:srgbClr val="993366"/>
      </a:folHlink>
    </a:clrScheme>
    <a:fontScheme name="Sunny Days">
      <a:majorFont>
        <a:latin typeface="Times New Roman"/>
        <a:ea typeface=""/>
        <a:cs typeface="Times New Roman (Arabic)"/>
      </a:majorFont>
      <a:minorFont>
        <a:latin typeface="Times New Roman"/>
        <a:ea typeface=""/>
        <a:cs typeface="Times New Roman (Arab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Arabic)"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Arabic)" charset="0"/>
          </a:defRPr>
        </a:defPPr>
      </a:lstStyle>
    </a:lnDef>
  </a:objectDefaults>
  <a:extraClrSchemeLst>
    <a:extraClrScheme>
      <a:clrScheme name="Sunny Days 1">
        <a:dk1>
          <a:srgbClr val="000000"/>
        </a:dk1>
        <a:lt1>
          <a:srgbClr val="FFCC66"/>
        </a:lt1>
        <a:dk2>
          <a:srgbClr val="996633"/>
        </a:dk2>
        <a:lt2>
          <a:srgbClr val="CC6600"/>
        </a:lt2>
        <a:accent1>
          <a:srgbClr val="FF9933"/>
        </a:accent1>
        <a:accent2>
          <a:srgbClr val="CCCCCC"/>
        </a:accent2>
        <a:accent3>
          <a:srgbClr val="FFE2B8"/>
        </a:accent3>
        <a:accent4>
          <a:srgbClr val="000000"/>
        </a:accent4>
        <a:accent5>
          <a:srgbClr val="FFCAAD"/>
        </a:accent5>
        <a:accent6>
          <a:srgbClr val="B9B9B9"/>
        </a:accent6>
        <a:hlink>
          <a:srgbClr val="CC9900"/>
        </a:hlink>
        <a:folHlink>
          <a:srgbClr val="993366"/>
        </a:folHlink>
      </a:clrScheme>
      <a:clrMap bg1="lt1" tx1="dk1" bg2="lt2" tx2="dk2" accent1="accent1" accent2="accent2" accent3="accent3" accent4="accent4" accent5="accent5" accent6="accent6" hlink="hlink" folHlink="folHlink"/>
    </a:extraClrScheme>
    <a:extraClrScheme>
      <a:clrScheme name="Sunny Days 2">
        <a:dk1>
          <a:srgbClr val="000000"/>
        </a:dk1>
        <a:lt1>
          <a:srgbClr val="FFFFCC"/>
        </a:lt1>
        <a:dk2>
          <a:srgbClr val="996633"/>
        </a:dk2>
        <a:lt2>
          <a:srgbClr val="CC9900"/>
        </a:lt2>
        <a:accent1>
          <a:srgbClr val="FF9933"/>
        </a:accent1>
        <a:accent2>
          <a:srgbClr val="FFFFFF"/>
        </a:accent2>
        <a:accent3>
          <a:srgbClr val="FFFFE2"/>
        </a:accent3>
        <a:accent4>
          <a:srgbClr val="000000"/>
        </a:accent4>
        <a:accent5>
          <a:srgbClr val="FFCAAD"/>
        </a:accent5>
        <a:accent6>
          <a:srgbClr val="E7E7E7"/>
        </a:accent6>
        <a:hlink>
          <a:srgbClr val="FFCC66"/>
        </a:hlink>
        <a:folHlink>
          <a:srgbClr val="993366"/>
        </a:folHlink>
      </a:clrScheme>
      <a:clrMap bg1="lt1" tx1="dk1" bg2="lt2" tx2="dk2" accent1="accent1" accent2="accent2" accent3="accent3" accent4="accent4" accent5="accent5" accent6="accent6" hlink="hlink" folHlink="folHlink"/>
    </a:extraClrScheme>
    <a:extraClrScheme>
      <a:clrScheme name="Sunny Days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CBCBCB"/>
        </a:hlink>
        <a:folHlink>
          <a:srgbClr val="FFFFFF"/>
        </a:folHlink>
      </a:clrScheme>
      <a:clrMap bg1="lt1" tx1="dk1" bg2="lt2" tx2="dk2" accent1="accent1" accent2="accent2" accent3="accent3" accent4="accent4" accent5="accent5" accent6="accent6" hlink="hlink" folHlink="folHlink"/>
    </a:extraClrScheme>
    <a:extraClrScheme>
      <a:clrScheme name="Sunny Days 4">
        <a:dk1>
          <a:srgbClr val="000000"/>
        </a:dk1>
        <a:lt1>
          <a:srgbClr val="F8F8F8"/>
        </a:lt1>
        <a:dk2>
          <a:srgbClr val="006600"/>
        </a:dk2>
        <a:lt2>
          <a:srgbClr val="FFCC00"/>
        </a:lt2>
        <a:accent1>
          <a:srgbClr val="9999FF"/>
        </a:accent1>
        <a:accent2>
          <a:srgbClr val="003300"/>
        </a:accent2>
        <a:accent3>
          <a:srgbClr val="AAB8AA"/>
        </a:accent3>
        <a:accent4>
          <a:srgbClr val="D4D4D4"/>
        </a:accent4>
        <a:accent5>
          <a:srgbClr val="CACAFF"/>
        </a:accent5>
        <a:accent6>
          <a:srgbClr val="002D00"/>
        </a:accent6>
        <a:hlink>
          <a:srgbClr val="009966"/>
        </a:hlink>
        <a:folHlink>
          <a:srgbClr val="6600CC"/>
        </a:folHlink>
      </a:clrScheme>
      <a:clrMap bg1="dk2" tx1="lt1" bg2="dk1" tx2="lt2" accent1="accent1" accent2="accent2" accent3="accent3" accent4="accent4" accent5="accent5" accent6="accent6" hlink="hlink" folHlink="folHlink"/>
    </a:extraClrScheme>
    <a:extraClrScheme>
      <a:clrScheme name="Sunny Days 5">
        <a:dk1>
          <a:srgbClr val="000000"/>
        </a:dk1>
        <a:lt1>
          <a:srgbClr val="F8F8F8"/>
        </a:lt1>
        <a:dk2>
          <a:srgbClr val="990099"/>
        </a:dk2>
        <a:lt2>
          <a:srgbClr val="FFCC00"/>
        </a:lt2>
        <a:accent1>
          <a:srgbClr val="9999FF"/>
        </a:accent1>
        <a:accent2>
          <a:srgbClr val="660066"/>
        </a:accent2>
        <a:accent3>
          <a:srgbClr val="CAAACA"/>
        </a:accent3>
        <a:accent4>
          <a:srgbClr val="D4D4D4"/>
        </a:accent4>
        <a:accent5>
          <a:srgbClr val="CACAFF"/>
        </a:accent5>
        <a:accent6>
          <a:srgbClr val="5C005C"/>
        </a:accent6>
        <a:hlink>
          <a:srgbClr val="CC00CC"/>
        </a:hlink>
        <a:folHlink>
          <a:srgbClr val="6600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1530</TotalTime>
  <Words>2340</Words>
  <Application>Microsoft Office PowerPoint</Application>
  <PresentationFormat>عرض على الشاشة (3:4)‏</PresentationFormat>
  <Paragraphs>258</Paragraphs>
  <Slides>29</Slides>
  <Notes>4</Notes>
  <HiddenSlides>0</HiddenSlides>
  <MMClips>0</MMClips>
  <ScaleCrop>false</ScaleCrop>
  <HeadingPairs>
    <vt:vector size="4" baseType="variant">
      <vt:variant>
        <vt:lpstr>سمة</vt:lpstr>
      </vt:variant>
      <vt:variant>
        <vt:i4>2</vt:i4>
      </vt:variant>
      <vt:variant>
        <vt:lpstr>عناوين الشرائح</vt:lpstr>
      </vt:variant>
      <vt:variant>
        <vt:i4>29</vt:i4>
      </vt:variant>
    </vt:vector>
  </HeadingPairs>
  <TitlesOfParts>
    <vt:vector size="31" baseType="lpstr">
      <vt:lpstr>Sunny Days</vt:lpstr>
      <vt:lpstr>Thatch</vt:lpstr>
      <vt:lpstr>الشريحة 1</vt:lpstr>
      <vt:lpstr>صرخة متعلم</vt:lpstr>
      <vt:lpstr>تعريف طريقة التدريس</vt:lpstr>
      <vt:lpstr> مواصفات طرق التدريس الناجحة </vt:lpstr>
      <vt:lpstr> كيفية تحديد طرائق التدريس </vt:lpstr>
      <vt:lpstr> بعض أنواع طرائق التدريس </vt:lpstr>
      <vt:lpstr> بعض أنواع طرائق التدريس </vt:lpstr>
      <vt:lpstr> بعض أنواع طرائق التدريس </vt:lpstr>
      <vt:lpstr>محاور الورشة</vt:lpstr>
      <vt:lpstr>الشريحة 10</vt:lpstr>
      <vt:lpstr>الشريحة 11</vt:lpstr>
      <vt:lpstr>الشريحة 12</vt:lpstr>
      <vt:lpstr>الشريحة 13</vt:lpstr>
      <vt:lpstr>زمن الحصة</vt:lpstr>
      <vt:lpstr> المحتوي العلمي</vt:lpstr>
      <vt:lpstr>الوسائل التعليمية</vt:lpstr>
      <vt:lpstr>السبورة</vt:lpstr>
      <vt:lpstr>مميزات السبورة المثالية</vt:lpstr>
      <vt:lpstr>الشريحة 19</vt:lpstr>
      <vt:lpstr>المعلم</vt:lpstr>
      <vt:lpstr>صفات المعلم المثالي</vt:lpstr>
      <vt:lpstr>دفتر تحضير المعلم</vt:lpstr>
      <vt:lpstr>التقويم</vt:lpstr>
      <vt:lpstr>اجراءات التقويم</vt:lpstr>
      <vt:lpstr>المحور الثاني</vt:lpstr>
      <vt:lpstr>الشريحة 26</vt:lpstr>
      <vt:lpstr>الشريحة 27</vt:lpstr>
      <vt:lpstr>الشريحة 28</vt:lpstr>
      <vt:lpstr>الشريحة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139</cp:revision>
  <dcterms:created xsi:type="dcterms:W3CDTF">2006-08-16T00:00:00Z</dcterms:created>
  <dcterms:modified xsi:type="dcterms:W3CDTF">2015-12-14T08:14:24Z</dcterms:modified>
</cp:coreProperties>
</file>