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786742" cy="528641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69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7706" y="714375"/>
            <a:ext cx="797769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7733" y="714375"/>
            <a:ext cx="776853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74"/>
            <a:ext cx="8286808" cy="56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018" y="928670"/>
            <a:ext cx="7909948" cy="535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880" y="785813"/>
            <a:ext cx="812796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15369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073" y="857250"/>
            <a:ext cx="8196769" cy="56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عرض على الشاشة (3:4)‏</PresentationFormat>
  <Paragraphs>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محاضرة (9)</vt:lpstr>
      <vt:lpstr>محاضرة (9)</vt:lpstr>
      <vt:lpstr>محاضرة (9)</vt:lpstr>
      <vt:lpstr>محاضرة (9)</vt:lpstr>
      <vt:lpstr>محاضرة (9)</vt:lpstr>
      <vt:lpstr>محاضرة (9)</vt:lpstr>
      <vt:lpstr>محاضرة (9)</vt:lpstr>
      <vt:lpstr>محاضرة (9)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(9)</dc:title>
  <dc:creator>dell</dc:creator>
  <cp:lastModifiedBy>dell</cp:lastModifiedBy>
  <cp:revision>1</cp:revision>
  <dcterms:created xsi:type="dcterms:W3CDTF">2018-12-17T15:38:30Z</dcterms:created>
  <dcterms:modified xsi:type="dcterms:W3CDTF">2018-12-17T15:45:22Z</dcterms:modified>
</cp:coreProperties>
</file>