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7786742" cy="5214974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14393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</a:t>
            </a: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785812"/>
            <a:ext cx="8501122" cy="571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</a:t>
            </a: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5" y="857250"/>
            <a:ext cx="8501122" cy="542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محاضرة (6)</a:t>
            </a:r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1" y="785794"/>
            <a:ext cx="828680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محاضرة (6)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محاضرة (6)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PresentationFormat>عرض على الشاشة (3:4)‏</PresentationFormat>
  <Paragraphs>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محاضرة (6)</vt:lpstr>
      <vt:lpstr>محاضرة (6)</vt:lpstr>
      <vt:lpstr>محاضرة (6)</vt:lpstr>
      <vt:lpstr>محاضرة (6)</vt:lpstr>
      <vt:lpstr>محاضرة (6)</vt:lpstr>
      <vt:lpstr>محاضرة (6)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(6)</dc:title>
  <dc:creator>dell</dc:creator>
  <cp:lastModifiedBy>dell</cp:lastModifiedBy>
  <cp:revision>1</cp:revision>
  <dcterms:created xsi:type="dcterms:W3CDTF">2018-12-17T15:18:42Z</dcterms:created>
  <dcterms:modified xsi:type="dcterms:W3CDTF">2018-12-17T15:23:25Z</dcterms:modified>
</cp:coreProperties>
</file>