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786742" cy="514353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38"/>
            <a:ext cx="821537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50"/>
            <a:ext cx="8286807" cy="56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24"/>
            <a:ext cx="8143932" cy="52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88"/>
            <a:ext cx="8072494" cy="5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(4)</vt:lpstr>
      <vt:lpstr>محاضرة (4)</vt:lpstr>
      <vt:lpstr>محاضرة (4)</vt:lpstr>
      <vt:lpstr>محاضرة (4)</vt:lpstr>
      <vt:lpstr>محاضرة (4)</vt:lpstr>
      <vt:lpstr>محاضرة 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(4)</dc:title>
  <dc:creator>dell</dc:creator>
  <cp:lastModifiedBy>dell</cp:lastModifiedBy>
  <cp:revision>1</cp:revision>
  <dcterms:created xsi:type="dcterms:W3CDTF">2018-12-17T15:00:30Z</dcterms:created>
  <dcterms:modified xsi:type="dcterms:W3CDTF">2018-12-17T15:07:13Z</dcterms:modified>
</cp:coreProperties>
</file>