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47D514-54CC-4091-852E-F9473F70420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9C87A9-A04A-4462-9DBB-1AD7F5903061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منهاج البلغاء وسراج الأدباء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94329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045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74825"/>
            <a:ext cx="5273675" cy="331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52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01763"/>
            <a:ext cx="5273675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130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347788"/>
            <a:ext cx="5273675" cy="41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292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11325"/>
            <a:ext cx="5273675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151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074738"/>
            <a:ext cx="5273675" cy="471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11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284288"/>
            <a:ext cx="52736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8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127250"/>
            <a:ext cx="527367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35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11325"/>
            <a:ext cx="5273675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14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66850"/>
            <a:ext cx="5273675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6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544763"/>
            <a:ext cx="5273675" cy="177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14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293813"/>
            <a:ext cx="527367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69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76338"/>
            <a:ext cx="52736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98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22363"/>
            <a:ext cx="527367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464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4</Words>
  <Application>Microsoft Office PowerPoint</Application>
  <PresentationFormat>عرض على الشاشة (3:4)‏</PresentationFormat>
  <Paragraphs>1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تدفق</vt:lpstr>
      <vt:lpstr>منهاج البلغاء وسراج الأدباء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منهاج البلغاء وسراج الأدباء </dc:title>
  <dc:creator>RAED IT 2015</dc:creator>
  <cp:lastModifiedBy>RAED IT 2015</cp:lastModifiedBy>
  <cp:revision>1</cp:revision>
  <dcterms:created xsi:type="dcterms:W3CDTF">2018-12-16T20:50:00Z</dcterms:created>
  <dcterms:modified xsi:type="dcterms:W3CDTF">2018-12-16T20:56:24Z</dcterms:modified>
</cp:coreProperties>
</file>