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DBBCC9-DC34-48CB-AFFA-6C221442DD1E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CAE0DC-A06A-4997-8598-078D738F3716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كتاب الوساطة بين المتنبي وخصومه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0209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347788"/>
            <a:ext cx="5273675" cy="41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54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2063750"/>
            <a:ext cx="5273675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059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612775"/>
            <a:ext cx="5273675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60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527175"/>
            <a:ext cx="5273675" cy="381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608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5</Words>
  <Application>Microsoft Office PowerPoint</Application>
  <PresentationFormat>عرض على الشاشة (3:4)‏</PresentationFormat>
  <Paragraphs>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تدفق</vt:lpstr>
      <vt:lpstr>كتاب الوساطة بين المتنبي وخصومه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 الوساطة بين المتنبي وخصومه</dc:title>
  <dc:creator>RAED IT 2015</dc:creator>
  <cp:lastModifiedBy>RAED IT 2015</cp:lastModifiedBy>
  <cp:revision>1</cp:revision>
  <dcterms:created xsi:type="dcterms:W3CDTF">2018-12-16T20:46:07Z</dcterms:created>
  <dcterms:modified xsi:type="dcterms:W3CDTF">2018-12-16T20:49:32Z</dcterms:modified>
</cp:coreProperties>
</file>