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C2949-D038-4769-989A-546A780D9856}" type="datetimeFigureOut">
              <a:rPr lang="ar-IQ" smtClean="0"/>
              <a:t>08/04/1440</a:t>
            </a:fld>
            <a:endParaRPr lang="ar-IQ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61AAB-2A6C-4E13-A452-DC88D04388EC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C2949-D038-4769-989A-546A780D9856}" type="datetimeFigureOut">
              <a:rPr lang="ar-IQ" smtClean="0"/>
              <a:t>08/04/1440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61AAB-2A6C-4E13-A452-DC88D04388E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C2949-D038-4769-989A-546A780D9856}" type="datetimeFigureOut">
              <a:rPr lang="ar-IQ" smtClean="0"/>
              <a:t>08/04/1440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61AAB-2A6C-4E13-A452-DC88D04388E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C2949-D038-4769-989A-546A780D9856}" type="datetimeFigureOut">
              <a:rPr lang="ar-IQ" smtClean="0"/>
              <a:t>08/04/1440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61AAB-2A6C-4E13-A452-DC88D04388E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C2949-D038-4769-989A-546A780D9856}" type="datetimeFigureOut">
              <a:rPr lang="ar-IQ" smtClean="0"/>
              <a:t>08/04/1440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61AAB-2A6C-4E13-A452-DC88D04388EC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C2949-D038-4769-989A-546A780D9856}" type="datetimeFigureOut">
              <a:rPr lang="ar-IQ" smtClean="0"/>
              <a:t>08/04/1440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61AAB-2A6C-4E13-A452-DC88D04388E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C2949-D038-4769-989A-546A780D9856}" type="datetimeFigureOut">
              <a:rPr lang="ar-IQ" smtClean="0"/>
              <a:t>08/04/1440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61AAB-2A6C-4E13-A452-DC88D04388E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C2949-D038-4769-989A-546A780D9856}" type="datetimeFigureOut">
              <a:rPr lang="ar-IQ" smtClean="0"/>
              <a:t>08/04/1440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61AAB-2A6C-4E13-A452-DC88D04388E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C2949-D038-4769-989A-546A780D9856}" type="datetimeFigureOut">
              <a:rPr lang="ar-IQ" smtClean="0"/>
              <a:t>08/04/1440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61AAB-2A6C-4E13-A452-DC88D04388E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C2949-D038-4769-989A-546A780D9856}" type="datetimeFigureOut">
              <a:rPr lang="ar-IQ" smtClean="0"/>
              <a:t>08/04/1440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61AAB-2A6C-4E13-A452-DC88D04388E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C2949-D038-4769-989A-546A780D9856}" type="datetimeFigureOut">
              <a:rPr lang="ar-IQ" smtClean="0"/>
              <a:t>08/04/1440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FF61AAB-2A6C-4E13-A452-DC88D04388EC}" type="slidenum">
              <a:rPr lang="ar-IQ" smtClean="0"/>
              <a:t>‹#›</a:t>
            </a:fld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2DC2949-D038-4769-989A-546A780D9856}" type="datetimeFigureOut">
              <a:rPr lang="ar-IQ" smtClean="0"/>
              <a:t>08/04/1440</a:t>
            </a:fld>
            <a:endParaRPr lang="ar-IQ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FF61AAB-2A6C-4E13-A452-DC88D04388EC}" type="slidenum">
              <a:rPr lang="ar-IQ" smtClean="0"/>
              <a:t>‹#›</a:t>
            </a:fld>
            <a:endParaRPr lang="ar-IQ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كتاب نقد الشعر 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39854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5163" y="1701800"/>
            <a:ext cx="5273675" cy="3462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31454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5163" y="1574800"/>
            <a:ext cx="5273675" cy="3716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23163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5163" y="1946275"/>
            <a:ext cx="5273675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071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5163" y="2544763"/>
            <a:ext cx="5273675" cy="177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4054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5163" y="1347788"/>
            <a:ext cx="5273675" cy="416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63899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5163" y="568325"/>
            <a:ext cx="5273675" cy="572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42259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28075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</TotalTime>
  <Words>3</Words>
  <Application>Microsoft Office PowerPoint</Application>
  <PresentationFormat>عرض على الشاشة (3:4)‏</PresentationFormat>
  <Paragraphs>1</Paragraphs>
  <Slides>8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9" baseType="lpstr">
      <vt:lpstr>تدفق</vt:lpstr>
      <vt:lpstr>كتاب نقد الشعر 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كتاب نقد الشعر </dc:title>
  <dc:creator>RAED IT 2015</dc:creator>
  <cp:lastModifiedBy>RAED IT 2015</cp:lastModifiedBy>
  <cp:revision>1</cp:revision>
  <dcterms:created xsi:type="dcterms:W3CDTF">2018-12-16T20:41:49Z</dcterms:created>
  <dcterms:modified xsi:type="dcterms:W3CDTF">2018-12-16T20:45:06Z</dcterms:modified>
</cp:coreProperties>
</file>