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2949-D038-4769-989A-546A780D985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1AAB-2A6C-4E13-A452-DC88D04388EC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2949-D038-4769-989A-546A780D985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1AAB-2A6C-4E13-A452-DC88D04388E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2949-D038-4769-989A-546A780D985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1AAB-2A6C-4E13-A452-DC88D04388E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2949-D038-4769-989A-546A780D985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1AAB-2A6C-4E13-A452-DC88D04388E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2949-D038-4769-989A-546A780D985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1AAB-2A6C-4E13-A452-DC88D04388EC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2949-D038-4769-989A-546A780D985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1AAB-2A6C-4E13-A452-DC88D04388E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2949-D038-4769-989A-546A780D985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1AAB-2A6C-4E13-A452-DC88D04388E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2949-D038-4769-989A-546A780D985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1AAB-2A6C-4E13-A452-DC88D04388E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2949-D038-4769-989A-546A780D985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1AAB-2A6C-4E13-A452-DC88D04388E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2949-D038-4769-989A-546A780D985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1AAB-2A6C-4E13-A452-DC88D04388E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2949-D038-4769-989A-546A780D985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FF61AAB-2A6C-4E13-A452-DC88D04388EC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DC2949-D038-4769-989A-546A780D9856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FF61AAB-2A6C-4E13-A452-DC88D04388EC}" type="slidenum">
              <a:rPr lang="ar-IQ" smtClean="0"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كتاب نقد الشعر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3985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701800"/>
            <a:ext cx="5273675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145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574800"/>
            <a:ext cx="5273675" cy="37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316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946275"/>
            <a:ext cx="52736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7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2544763"/>
            <a:ext cx="5273675" cy="177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05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347788"/>
            <a:ext cx="5273675" cy="416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389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568325"/>
            <a:ext cx="5273675" cy="572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225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807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3</Words>
  <Application>Microsoft Office PowerPoint</Application>
  <PresentationFormat>عرض على الشاشة (3:4)‏</PresentationFormat>
  <Paragraphs>1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تدفق</vt:lpstr>
      <vt:lpstr>كتاب نقد الشعر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كتاب نقد الشعر </dc:title>
  <dc:creator>RAED IT 2015</dc:creator>
  <cp:lastModifiedBy>RAED IT 2015</cp:lastModifiedBy>
  <cp:revision>1</cp:revision>
  <dcterms:created xsi:type="dcterms:W3CDTF">2018-12-16T20:41:49Z</dcterms:created>
  <dcterms:modified xsi:type="dcterms:W3CDTF">2018-12-16T20:45:06Z</dcterms:modified>
</cp:coreProperties>
</file>