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151A21-F1F4-4D53-8E0C-80D6EAB5276B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6D7700-B43F-4E05-81A4-08A8EC7C8051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/>
              <a:t>كتاب طبقات فحول الشعراء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282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347788"/>
            <a:ext cx="5273675" cy="416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165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112838"/>
            <a:ext cx="5273675" cy="464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228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828800"/>
            <a:ext cx="5273675" cy="320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733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716213"/>
            <a:ext cx="52736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47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74788"/>
            <a:ext cx="5273675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508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711325"/>
            <a:ext cx="5273675" cy="344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82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584325"/>
            <a:ext cx="5273675" cy="369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4487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474788"/>
            <a:ext cx="5273675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80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450850"/>
            <a:ext cx="5273675" cy="596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5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882775"/>
            <a:ext cx="5273675" cy="309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09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877888"/>
            <a:ext cx="5273675" cy="511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8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584325"/>
            <a:ext cx="5273675" cy="369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94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4</Words>
  <Application>Microsoft Office PowerPoint</Application>
  <PresentationFormat>عرض على الشاشة (3:4)‏</PresentationFormat>
  <Paragraphs>1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تدفق</vt:lpstr>
      <vt:lpstr>كتاب طبقات فحول الشعراء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 طبقات فحول الشعراء </dc:title>
  <dc:creator>RAED IT 2015</dc:creator>
  <cp:lastModifiedBy>RAED IT 2015</cp:lastModifiedBy>
  <cp:revision>1</cp:revision>
  <dcterms:created xsi:type="dcterms:W3CDTF">2018-12-16T20:35:37Z</dcterms:created>
  <dcterms:modified xsi:type="dcterms:W3CDTF">2018-12-16T20:40:54Z</dcterms:modified>
</cp:coreProperties>
</file>