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12AE8-7EE9-48D2-B340-362055447E66}" type="datetimeFigureOut">
              <a:rPr lang="ar-IQ" smtClean="0"/>
              <a:t>08/04/1440</a:t>
            </a:fld>
            <a:endParaRPr lang="ar-IQ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EA8CC-4FFE-4FA3-B353-6FE3CC986E42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12AE8-7EE9-48D2-B340-362055447E66}" type="datetimeFigureOut">
              <a:rPr lang="ar-IQ" smtClean="0"/>
              <a:t>08/04/1440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EA8CC-4FFE-4FA3-B353-6FE3CC986E4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12AE8-7EE9-48D2-B340-362055447E66}" type="datetimeFigureOut">
              <a:rPr lang="ar-IQ" smtClean="0"/>
              <a:t>08/04/1440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EA8CC-4FFE-4FA3-B353-6FE3CC986E4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12AE8-7EE9-48D2-B340-362055447E66}" type="datetimeFigureOut">
              <a:rPr lang="ar-IQ" smtClean="0"/>
              <a:t>08/04/1440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EA8CC-4FFE-4FA3-B353-6FE3CC986E4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12AE8-7EE9-48D2-B340-362055447E66}" type="datetimeFigureOut">
              <a:rPr lang="ar-IQ" smtClean="0"/>
              <a:t>08/04/1440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EA8CC-4FFE-4FA3-B353-6FE3CC986E42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12AE8-7EE9-48D2-B340-362055447E66}" type="datetimeFigureOut">
              <a:rPr lang="ar-IQ" smtClean="0"/>
              <a:t>08/04/1440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EA8CC-4FFE-4FA3-B353-6FE3CC986E4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12AE8-7EE9-48D2-B340-362055447E66}" type="datetimeFigureOut">
              <a:rPr lang="ar-IQ" smtClean="0"/>
              <a:t>08/04/1440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EA8CC-4FFE-4FA3-B353-6FE3CC986E4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12AE8-7EE9-48D2-B340-362055447E66}" type="datetimeFigureOut">
              <a:rPr lang="ar-IQ" smtClean="0"/>
              <a:t>08/04/1440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EA8CC-4FFE-4FA3-B353-6FE3CC986E4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12AE8-7EE9-48D2-B340-362055447E66}" type="datetimeFigureOut">
              <a:rPr lang="ar-IQ" smtClean="0"/>
              <a:t>08/04/1440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EA8CC-4FFE-4FA3-B353-6FE3CC986E4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12AE8-7EE9-48D2-B340-362055447E66}" type="datetimeFigureOut">
              <a:rPr lang="ar-IQ" smtClean="0"/>
              <a:t>08/04/1440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EA8CC-4FFE-4FA3-B353-6FE3CC986E4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12AE8-7EE9-48D2-B340-362055447E66}" type="datetimeFigureOut">
              <a:rPr lang="ar-IQ" smtClean="0"/>
              <a:t>08/04/1440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C8EA8CC-4FFE-4FA3-B353-6FE3CC986E42}" type="slidenum">
              <a:rPr lang="ar-IQ" smtClean="0"/>
              <a:t>‹#›</a:t>
            </a:fld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F812AE8-7EE9-48D2-B340-362055447E66}" type="datetimeFigureOut">
              <a:rPr lang="ar-IQ" smtClean="0"/>
              <a:t>08/04/1440</a:t>
            </a:fld>
            <a:endParaRPr lang="ar-IQ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C8EA8CC-4FFE-4FA3-B353-6FE3CC986E42}" type="slidenum">
              <a:rPr lang="ar-IQ" smtClean="0"/>
              <a:t>‹#›</a:t>
            </a:fld>
            <a:endParaRPr lang="ar-IQ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كتاب الموازنة بين أبي تمام والبحتري 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338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5163" y="79375"/>
            <a:ext cx="5273675" cy="670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3791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5163" y="314325"/>
            <a:ext cx="5273675" cy="6235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21393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5163" y="1084263"/>
            <a:ext cx="5273675" cy="469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273076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5163" y="2370138"/>
            <a:ext cx="5273675" cy="2125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45562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</TotalTime>
  <Words>6</Words>
  <Application>Microsoft Office PowerPoint</Application>
  <PresentationFormat>عرض على الشاشة (3:4)‏</PresentationFormat>
  <Paragraphs>1</Paragraphs>
  <Slides>5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تدفق</vt:lpstr>
      <vt:lpstr>كتاب الموازنة بين أبي تمام والبحتري 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كتاب الموازنة بين أبي تمام والبحتري </dc:title>
  <dc:creator>RAED IT 2015</dc:creator>
  <cp:lastModifiedBy>RAED IT 2015</cp:lastModifiedBy>
  <cp:revision>1</cp:revision>
  <dcterms:created xsi:type="dcterms:W3CDTF">2018-12-16T20:27:37Z</dcterms:created>
  <dcterms:modified xsi:type="dcterms:W3CDTF">2018-12-16T20:31:09Z</dcterms:modified>
</cp:coreProperties>
</file>