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12AE8-7EE9-48D2-B340-362055447E6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8EA8CC-4FFE-4FA3-B353-6FE3CC986E42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 الموازنة بين أبي تمام والبحتري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3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79375"/>
            <a:ext cx="5273675" cy="670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79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314325"/>
            <a:ext cx="5273675" cy="623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39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084263"/>
            <a:ext cx="52736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30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370138"/>
            <a:ext cx="5273675" cy="212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556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6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كتاب الموازنة بين أبي تمام والبحتري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 الموازنة بين أبي تمام والبحتري </dc:title>
  <dc:creator>RAED IT 2015</dc:creator>
  <cp:lastModifiedBy>RAED IT 2015</cp:lastModifiedBy>
  <cp:revision>1</cp:revision>
  <dcterms:created xsi:type="dcterms:W3CDTF">2018-12-16T20:27:37Z</dcterms:created>
  <dcterms:modified xsi:type="dcterms:W3CDTF">2018-12-16T20:31:09Z</dcterms:modified>
</cp:coreProperties>
</file>